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embeddings/oleObject1.bin" ContentType="application/vnd.openxmlformats-officedocument.oleObject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embeddings/oleObject2.bin" ContentType="application/vnd.openxmlformats-officedocument.oleObject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9.bin" ContentType="application/vnd.openxmlformats-officedocument.oleObject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10.bin" ContentType="application/vnd.openxmlformats-officedocument.oleObject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11.bin" ContentType="application/vnd.openxmlformats-officedocument.oleObject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12.bin" ContentType="application/vnd.openxmlformats-officedocument.oleObject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76"/>
  </p:sldMasterIdLst>
  <p:notesMasterIdLst>
    <p:notesMasterId r:id="rId288"/>
  </p:notesMasterIdLst>
  <p:handoutMasterIdLst>
    <p:handoutMasterId r:id="rId289"/>
  </p:handoutMasterIdLst>
  <p:sldIdLst>
    <p:sldId id="909" r:id="rId277"/>
    <p:sldId id="910" r:id="rId278"/>
    <p:sldId id="911" r:id="rId279"/>
    <p:sldId id="912" r:id="rId280"/>
    <p:sldId id="920" r:id="rId281"/>
    <p:sldId id="914" r:id="rId282"/>
    <p:sldId id="915" r:id="rId283"/>
    <p:sldId id="916" r:id="rId284"/>
    <p:sldId id="917" r:id="rId285"/>
    <p:sldId id="918" r:id="rId286"/>
    <p:sldId id="919" r:id="rId287"/>
  </p:sldIdLst>
  <p:sldSz cx="12198350" cy="6858000"/>
  <p:notesSz cx="9872663" cy="6742113"/>
  <p:custDataLst>
    <p:custData r:id="rId104"/>
    <p:tags r:id="rId290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19" userDrawn="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1729">
          <p15:clr>
            <a:srgbClr val="A4A3A4"/>
          </p15:clr>
        </p15:guide>
        <p15:guide id="13" orient="horz" pos="663">
          <p15:clr>
            <a:srgbClr val="A4A3A4"/>
          </p15:clr>
        </p15:guide>
        <p15:guide id="14" orient="horz" pos="1933">
          <p15:clr>
            <a:srgbClr val="A4A3A4"/>
          </p15:clr>
        </p15:guide>
        <p15:guide id="15" orient="horz" pos="3906">
          <p15:clr>
            <a:srgbClr val="A4A3A4"/>
          </p15:clr>
        </p15:guide>
        <p15:guide id="16" orient="horz" pos="777">
          <p15:clr>
            <a:srgbClr val="A4A3A4"/>
          </p15:clr>
        </p15:guide>
        <p15:guide id="17" pos="4273">
          <p15:clr>
            <a:srgbClr val="A4A3A4"/>
          </p15:clr>
        </p15:guide>
        <p15:guide id="18" pos="463">
          <p15:clr>
            <a:srgbClr val="A4A3A4"/>
          </p15:clr>
        </p15:guide>
        <p15:guide id="19" pos="2663">
          <p15:clr>
            <a:srgbClr val="A4A3A4"/>
          </p15:clr>
        </p15:guide>
        <p15:guide id="20" pos="2753">
          <p15:clr>
            <a:srgbClr val="A4A3A4"/>
          </p15:clr>
        </p15:guide>
        <p15:guide id="21" pos="5021">
          <p15:clr>
            <a:srgbClr val="A4A3A4"/>
          </p15:clr>
        </p15:guide>
        <p15:guide id="22" pos="5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2124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issler, Dominik (LDA CS BD&amp;RM)" initials="GD(CB" lastIdx="2" clrIdx="0">
    <p:extLst>
      <p:ext uri="{19B8F6BF-5375-455C-9EA6-DF929625EA0E}">
        <p15:presenceInfo xmlns:p15="http://schemas.microsoft.com/office/powerpoint/2012/main" userId="S::dominik.geissler@siemens.com::22ae9747-f8ec-4e41-abab-8fd9a36ff9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9B9"/>
    <a:srgbClr val="32A0A0"/>
    <a:srgbClr val="A5E1E1"/>
    <a:srgbClr val="0F8287"/>
    <a:srgbClr val="00646E"/>
    <a:srgbClr val="FDFDFC"/>
    <a:srgbClr val="FDFDFD"/>
    <a:srgbClr val="FDFEFD"/>
    <a:srgbClr val="FEFDFD"/>
    <a:srgbClr val="FE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1" autoAdjust="0"/>
    <p:restoredTop sz="94796" autoAdjust="0"/>
  </p:normalViewPr>
  <p:slideViewPr>
    <p:cSldViewPr showGuides="1">
      <p:cViewPr varScale="1">
        <p:scale>
          <a:sx n="118" d="100"/>
          <a:sy n="118" d="100"/>
        </p:scale>
        <p:origin x="126" y="318"/>
      </p:cViewPr>
      <p:guideLst>
        <p:guide orient="horz" pos="3884"/>
        <p:guide orient="horz" pos="618"/>
        <p:guide orient="horz" pos="2432"/>
        <p:guide orient="horz" pos="2319"/>
        <p:guide orient="horz" pos="890"/>
        <p:guide orient="horz" pos="210"/>
        <p:guide pos="395"/>
        <p:guide pos="3842"/>
        <p:guide pos="3933"/>
        <p:guide pos="7380"/>
        <p:guide pos="5566"/>
        <p:guide orient="horz" pos="1729"/>
        <p:guide orient="horz" pos="663"/>
        <p:guide orient="horz" pos="1933"/>
        <p:guide orient="horz" pos="3906"/>
        <p:guide orient="horz" pos="777"/>
        <p:guide pos="4273"/>
        <p:guide pos="463"/>
        <p:guide pos="2663"/>
        <p:guide pos="2753"/>
        <p:guide pos="5021"/>
        <p:guide pos="5112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6"/>
        <p:guide orient="horz" pos="2124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68" Type="http://schemas.openxmlformats.org/officeDocument/2006/relationships/customXml" Target="../customXml/item268.xml"/><Relationship Id="rId289" Type="http://schemas.openxmlformats.org/officeDocument/2006/relationships/handoutMaster" Target="handoutMasters/handoutMaster1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customXml" Target="../customXml/item258.xml"/><Relationship Id="rId279" Type="http://schemas.openxmlformats.org/officeDocument/2006/relationships/slide" Target="slides/slide3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290" Type="http://schemas.openxmlformats.org/officeDocument/2006/relationships/tags" Target="tags/tag1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customXml" Target="../customXml/item248.xml"/><Relationship Id="rId269" Type="http://schemas.openxmlformats.org/officeDocument/2006/relationships/customXml" Target="../customXml/item269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slide" Target="slides/slide4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291" Type="http://schemas.openxmlformats.org/officeDocument/2006/relationships/commentAuthors" Target="commentAuthors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81" Type="http://schemas.openxmlformats.org/officeDocument/2006/relationships/slide" Target="slides/slide5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customXml" Target="../customXml/item213.xml"/><Relationship Id="rId218" Type="http://schemas.openxmlformats.org/officeDocument/2006/relationships/customXml" Target="../customXml/item218.xml"/><Relationship Id="rId234" Type="http://schemas.openxmlformats.org/officeDocument/2006/relationships/customXml" Target="../customXml/item234.xml"/><Relationship Id="rId239" Type="http://schemas.openxmlformats.org/officeDocument/2006/relationships/customXml" Target="../customXml/item239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0" Type="http://schemas.openxmlformats.org/officeDocument/2006/relationships/customXml" Target="../customXml/item250.xml"/><Relationship Id="rId255" Type="http://schemas.openxmlformats.org/officeDocument/2006/relationships/customXml" Target="../customXml/item255.xml"/><Relationship Id="rId271" Type="http://schemas.openxmlformats.org/officeDocument/2006/relationships/customXml" Target="../customXml/item271.xml"/><Relationship Id="rId276" Type="http://schemas.openxmlformats.org/officeDocument/2006/relationships/slideMaster" Target="slideMasters/slideMaster1.xml"/><Relationship Id="rId292" Type="http://schemas.openxmlformats.org/officeDocument/2006/relationships/presProps" Target="presProps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0" Type="http://schemas.openxmlformats.org/officeDocument/2006/relationships/customXml" Target="../customXml/item240.xml"/><Relationship Id="rId245" Type="http://schemas.openxmlformats.org/officeDocument/2006/relationships/customXml" Target="../customXml/item245.xml"/><Relationship Id="rId261" Type="http://schemas.openxmlformats.org/officeDocument/2006/relationships/customXml" Target="../customXml/item261.xml"/><Relationship Id="rId266" Type="http://schemas.openxmlformats.org/officeDocument/2006/relationships/customXml" Target="../customXml/item266.xml"/><Relationship Id="rId287" Type="http://schemas.openxmlformats.org/officeDocument/2006/relationships/slide" Target="slides/slide11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282" Type="http://schemas.openxmlformats.org/officeDocument/2006/relationships/slide" Target="slides/slide6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customXml" Target="../customXml/item230.xml"/><Relationship Id="rId235" Type="http://schemas.openxmlformats.org/officeDocument/2006/relationships/customXml" Target="../customXml/item235.xml"/><Relationship Id="rId251" Type="http://schemas.openxmlformats.org/officeDocument/2006/relationships/customXml" Target="../customXml/item251.xml"/><Relationship Id="rId256" Type="http://schemas.openxmlformats.org/officeDocument/2006/relationships/customXml" Target="../customXml/item256.xml"/><Relationship Id="rId277" Type="http://schemas.openxmlformats.org/officeDocument/2006/relationships/slide" Target="slides/slide1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72" Type="http://schemas.openxmlformats.org/officeDocument/2006/relationships/customXml" Target="../customXml/item272.xml"/><Relationship Id="rId293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customXml" Target="../customXml/item241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notesMaster" Target="notesMasters/notes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customXml" Target="../customXml/item262.xml"/><Relationship Id="rId283" Type="http://schemas.openxmlformats.org/officeDocument/2006/relationships/slide" Target="slides/slide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slide" Target="slides/slide2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theme" Target="theme/theme1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slide" Target="slides/slide8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slide" Target="slides/slide9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slide" Target="slides/slide10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" y="1"/>
            <a:ext cx="9872663" cy="460141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519084" cy="3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61" tIns="142861" rIns="142861" bIns="142861" numCol="1" anchor="t" anchorCtr="0" compatLnSpc="1">
            <a:prstTxWarp prst="textNoShape">
              <a:avLst/>
            </a:prstTxWarp>
          </a:bodyPr>
          <a:lstStyle>
            <a:lvl1pPr defTabSz="906859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53583" y="0"/>
            <a:ext cx="4519083" cy="3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61" tIns="142861" rIns="142861" bIns="142861" numCol="1" anchor="t" anchorCtr="0" compatLnSpc="1">
            <a:prstTxWarp prst="textNoShape">
              <a:avLst/>
            </a:prstTxWarp>
          </a:bodyPr>
          <a:lstStyle>
            <a:lvl1pPr algn="r" defTabSz="906859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78183"/>
            <a:ext cx="4519084" cy="3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61" tIns="142861" rIns="142861" bIns="142861" numCol="1" anchor="b" anchorCtr="0" compatLnSpc="1">
            <a:prstTxWarp prst="textNoShape">
              <a:avLst/>
            </a:prstTxWarp>
          </a:bodyPr>
          <a:lstStyle>
            <a:lvl1pPr defTabSz="906859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53583" y="6378183"/>
            <a:ext cx="4519083" cy="3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61" tIns="142861" rIns="142861" bIns="142861" numCol="1" anchor="b" anchorCtr="0" compatLnSpc="1">
            <a:prstTxWarp prst="textNoShape">
              <a:avLst/>
            </a:prstTxWarp>
          </a:bodyPr>
          <a:lstStyle>
            <a:lvl1pPr algn="r" defTabSz="906859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519084" cy="3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61" tIns="142861" rIns="142861" bIns="142861" numCol="1" anchor="t" anchorCtr="0" compatLnSpc="1">
            <a:prstTxWarp prst="textNoShape">
              <a:avLst/>
            </a:prstTxWarp>
          </a:bodyPr>
          <a:lstStyle>
            <a:lvl1pPr defTabSz="906859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53581" y="0"/>
            <a:ext cx="4516877" cy="3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61" tIns="142861" rIns="142861" bIns="142861" numCol="1" anchor="t" anchorCtr="0" compatLnSpc="1">
            <a:prstTxWarp prst="textNoShape">
              <a:avLst/>
            </a:prstTxWarp>
          </a:bodyPr>
          <a:lstStyle>
            <a:lvl1pPr algn="r" defTabSz="906859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9225" y="504825"/>
            <a:ext cx="4495800" cy="2528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1150" y="3177066"/>
            <a:ext cx="9210364" cy="300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78185"/>
            <a:ext cx="4519084" cy="36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61" tIns="142861" rIns="142861" bIns="142861" numCol="1" anchor="b" anchorCtr="0" compatLnSpc="1">
            <a:prstTxWarp prst="textNoShape">
              <a:avLst/>
            </a:prstTxWarp>
          </a:bodyPr>
          <a:lstStyle>
            <a:lvl1pPr defTabSz="906859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53581" y="6378185"/>
            <a:ext cx="4516877" cy="36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61" tIns="142861" rIns="142861" bIns="142861" numCol="1" anchor="b" anchorCtr="0" compatLnSpc="1">
            <a:prstTxWarp prst="textNoShape">
              <a:avLst/>
            </a:prstTxWarp>
          </a:bodyPr>
          <a:lstStyle>
            <a:lvl1pPr algn="r" defTabSz="906859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11175"/>
            <a:ext cx="4530725" cy="254793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10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9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11175"/>
            <a:ext cx="4530725" cy="254793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11175"/>
            <a:ext cx="4530725" cy="254793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2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2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8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2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8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0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9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7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bin"/><Relationship Id="rId3" Type="http://schemas.openxmlformats.org/officeDocument/2006/relationships/tags" Target="../tags/tag34.xml"/><Relationship Id="rId7" Type="http://schemas.openxmlformats.org/officeDocument/2006/relationships/oleObject" Target="../embeddings/oleObject2.bin"/><Relationship Id="rId2" Type="http://schemas.openxmlformats.org/officeDocument/2006/relationships/customXml" Target="../../customXml/item127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customXml" Target="../../customXml/item27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30483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1414800"/>
            <a:ext cx="121968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dirty="0"/>
              <a:t>As of February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Customer Services </a:t>
            </a:r>
            <a:r>
              <a:rPr lang="de-DE" dirty="0" err="1"/>
              <a:t>for</a:t>
            </a:r>
            <a:r>
              <a:rPr lang="de-DE" dirty="0"/>
              <a:t> Large Drives </a:t>
            </a:r>
            <a:r>
              <a:rPr lang="de-DE" dirty="0" err="1"/>
              <a:t>Applications</a:t>
            </a:r>
            <a:r>
              <a:rPr lang="de-DE" dirty="0"/>
              <a:t> Services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Page </a:t>
            </a:r>
            <a:fld id="{99E26495-FA13-4534-B451-FB78AC0E317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hteck 6" hidden="1"/>
          <p:cNvSpPr/>
          <p:nvPr userDrawn="1">
            <p:custDataLst>
              <p:tags r:id="rId5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263771490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dirty="0"/>
              <a:t>Navigationstext durch Klicken bearbeiten</a:t>
            </a:r>
          </a:p>
          <a:p>
            <a:pPr lvl="1"/>
            <a:r>
              <a:rPr lang="de-DE" dirty="0"/>
              <a:t>Aktives Kapitel</a:t>
            </a:r>
          </a:p>
          <a:p>
            <a:pPr lvl="2"/>
            <a:r>
              <a:rPr lang="de-DE" dirty="0"/>
              <a:t>Unterkapitel</a:t>
            </a:r>
          </a:p>
          <a:p>
            <a:pPr lvl="3"/>
            <a:r>
              <a:rPr lang="de-DE" dirty="0"/>
              <a:t>Aktives Unterkapitel</a:t>
            </a:r>
          </a:p>
          <a:p>
            <a:pPr lvl="4"/>
            <a:r>
              <a:rPr lang="de-DE" dirty="0"/>
              <a:t>Unterkapitel</a:t>
            </a:r>
          </a:p>
          <a:p>
            <a:pPr lvl="5"/>
            <a:r>
              <a:rPr lang="de-DE" dirty="0"/>
              <a:t>Aktives Unterkapitel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0" y="6598800"/>
            <a:ext cx="3931200" cy="2592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XX.XX.20XX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787200" y="6598800"/>
            <a:ext cx="8409600" cy="2592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Autor /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1DB39B55-8B00-46A7-9AC7-E3BDB1FDB82A}" type="slidenum">
              <a:rPr lang="de-DE" smtClean="0"/>
              <a:pPr/>
              <a:t>‹Nr.›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96304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26" Type="http://schemas.openxmlformats.org/officeDocument/2006/relationships/tags" Target="../tags/tag23.xml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34" Type="http://schemas.openxmlformats.org/officeDocument/2006/relationships/tags" Target="../tags/tag31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5" Type="http://schemas.openxmlformats.org/officeDocument/2006/relationships/tags" Target="../tags/tag22.xml"/><Relationship Id="rId33" Type="http://schemas.openxmlformats.org/officeDocument/2006/relationships/tags" Target="../tags/tag30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29" Type="http://schemas.openxmlformats.org/officeDocument/2006/relationships/tags" Target="../tags/tag2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tags" Target="../tags/tag21.xml"/><Relationship Id="rId32" Type="http://schemas.openxmlformats.org/officeDocument/2006/relationships/tags" Target="../tags/tag29.xml"/><Relationship Id="rId37" Type="http://schemas.openxmlformats.org/officeDocument/2006/relationships/oleObject" Target="../embeddings/oleObject1.bin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tags" Target="../tags/tag20.xml"/><Relationship Id="rId28" Type="http://schemas.openxmlformats.org/officeDocument/2006/relationships/tags" Target="../tags/tag25.xml"/><Relationship Id="rId36" Type="http://schemas.openxmlformats.org/officeDocument/2006/relationships/tags" Target="../tags/tag33.xml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31" Type="http://schemas.openxmlformats.org/officeDocument/2006/relationships/tags" Target="../tags/tag28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Relationship Id="rId27" Type="http://schemas.openxmlformats.org/officeDocument/2006/relationships/tags" Target="../tags/tag24.xml"/><Relationship Id="rId30" Type="http://schemas.openxmlformats.org/officeDocument/2006/relationships/tags" Target="../tags/tag27.xml"/><Relationship Id="rId35" Type="http://schemas.openxmlformats.org/officeDocument/2006/relationships/tags" Target="../tags/tag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32546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think-cell Folie" r:id="rId37" imgW="270" imgH="270" progId="TCLayout.ActiveDocument.1">
                  <p:embed/>
                </p:oleObj>
              </mc:Choice>
              <mc:Fallback>
                <p:oleObj name="think-cell Folie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71F5837-4474-4686-915F-97F7A882DF33}"/>
              </a:ext>
            </a:extLst>
          </p:cNvPr>
          <p:cNvSpPr/>
          <p:nvPr userDrawn="1">
            <p:custDataLst>
              <p:tags r:id="rId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marL="0" lvl="0" indent="0"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2200" b="1" i="0" u="none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gray">
          <a:xfrm>
            <a:off x="626567" y="440748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gray">
          <a:xfrm>
            <a:off x="626399" y="1449308"/>
            <a:ext cx="11087763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9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0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1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2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3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4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5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6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7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8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19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0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1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2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3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4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5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6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7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8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29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0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1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-112768" y="616700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dirty="0">
                <a:solidFill>
                  <a:srgbClr val="879BAA"/>
                </a:solidFill>
              </a:rPr>
              <a:t>Restricted © Siemens 2020</a:t>
            </a:r>
          </a:p>
        </p:txBody>
      </p:sp>
      <p:sp>
        <p:nvSpPr>
          <p:cNvPr id="66" name="p4pp footer - cdtTextBox 13 Id19" hidden="1"/>
          <p:cNvSpPr txBox="1"/>
          <p:nvPr>
            <p:custDataLst>
              <p:tags r:id="rId33"/>
            </p:custDataLst>
          </p:nvPr>
        </p:nvSpPr>
        <p:spPr bwMode="gray"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rgbClr val="000000"/>
                </a:solidFill>
              </a:rPr>
              <a:t>Author / Department</a:t>
            </a:r>
          </a:p>
        </p:txBody>
      </p:sp>
      <p:sp>
        <p:nvSpPr>
          <p:cNvPr id="64" name="p4pp date - cdtTextBox 12 Id17" hidden="1"/>
          <p:cNvSpPr txBox="1"/>
          <p:nvPr>
            <p:custDataLst>
              <p:tags r:id="rId34"/>
            </p:custDataLst>
          </p:nvPr>
        </p:nvSpPr>
        <p:spPr bwMode="gray"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rgbClr val="000000"/>
                </a:solidFill>
              </a:rPr>
              <a:t>XX.XX.20XX</a:t>
            </a:r>
          </a:p>
        </p:txBody>
      </p:sp>
      <p:sp>
        <p:nvSpPr>
          <p:cNvPr id="65" name="p4pp page - cdtTextBox 11 Id18" hidden="1"/>
          <p:cNvSpPr txBox="1"/>
          <p:nvPr>
            <p:custDataLst>
              <p:tags r:id="rId35"/>
            </p:custDataLst>
          </p:nvPr>
        </p:nvSpPr>
        <p:spPr bwMode="gray"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‹Nr.›</a:t>
            </a:fld>
            <a:endParaRPr lang="en-US" sz="1000" noProof="0" dirty="0">
              <a:solidFill>
                <a:srgbClr val="000000"/>
              </a:solidFill>
            </a:endParaRPr>
          </a:p>
        </p:txBody>
      </p:sp>
      <p:sp>
        <p:nvSpPr>
          <p:cNvPr id="7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787200" y="6598800"/>
            <a:ext cx="8409600" cy="259200"/>
          </a:xfrm>
          <a:prstGeom prst="rect">
            <a:avLst/>
          </a:prstGeom>
        </p:spPr>
        <p:txBody>
          <a:bodyPr vert="horz" lIns="0" tIns="0" rIns="482400" bIns="115200" rtlCol="0" anchor="ctr"/>
          <a:lstStyle>
            <a:lvl1pPr algn="r">
              <a:defRPr lang="en-US" sz="1000" smtClean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Customer Services </a:t>
            </a:r>
            <a:r>
              <a:rPr lang="de-DE" dirty="0" err="1"/>
              <a:t>for</a:t>
            </a:r>
            <a:r>
              <a:rPr lang="de-DE" dirty="0"/>
              <a:t> Large Drives </a:t>
            </a:r>
            <a:r>
              <a:rPr lang="de-DE" dirty="0" err="1"/>
              <a:t>Applications</a:t>
            </a:r>
            <a:r>
              <a:rPr lang="de-DE" dirty="0"/>
              <a:t> Services </a:t>
            </a:r>
          </a:p>
        </p:txBody>
      </p:sp>
      <p:sp>
        <p:nvSpPr>
          <p:cNvPr id="74" name="date"/>
          <p:cNvSpPr>
            <a:spLocks noGrp="1"/>
          </p:cNvSpPr>
          <p:nvPr>
            <p:ph type="dt" sz="half" idx="2"/>
          </p:nvPr>
        </p:nvSpPr>
        <p:spPr bwMode="gray">
          <a:xfrm>
            <a:off x="0" y="6598800"/>
            <a:ext cx="3931200" cy="259200"/>
          </a:xfrm>
          <a:prstGeom prst="rect">
            <a:avLst/>
          </a:prstGeom>
        </p:spPr>
        <p:txBody>
          <a:bodyPr vert="horz" lIns="1908000" tIns="0" rIns="0" bIns="11520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As of February 2020</a:t>
            </a:r>
          </a:p>
        </p:txBody>
      </p:sp>
      <p:sp>
        <p:nvSpPr>
          <p:cNvPr id="73" name="page"/>
          <p:cNvSpPr>
            <a:spLocks noGrp="1"/>
          </p:cNvSpPr>
          <p:nvPr>
            <p:ph type="sldNum" sz="quarter" idx="12"/>
          </p:nvPr>
        </p:nvSpPr>
        <p:spPr bwMode="gray">
          <a:xfrm>
            <a:off x="0" y="6598800"/>
            <a:ext cx="1764000" cy="259200"/>
          </a:xfrm>
          <a:prstGeom prst="rect">
            <a:avLst/>
          </a:prstGeom>
        </p:spPr>
        <p:txBody>
          <a:bodyPr vert="horz" lIns="626400" tIns="0" rIns="0" bIns="115200" rtlCol="0" anchor="t" anchorCtr="0"/>
          <a:lstStyle>
            <a:lvl1pPr>
              <a:defRPr lang="en-US" sz="1000" b="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99E26495-FA13-4534-B451-FB78AC0E317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empower - DO NOT DELETE!!!" hidden="1"/>
          <p:cNvSpPr/>
          <p:nvPr>
            <p:custDataLst>
              <p:tags r:id="rId36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9" name="Group 33"/>
          <p:cNvGrpSpPr>
            <a:grpSpLocks noChangeAspect="1"/>
          </p:cNvGrpSpPr>
          <p:nvPr/>
        </p:nvGrpSpPr>
        <p:grpSpPr bwMode="gray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0" name="AutoShape 32"/>
            <p:cNvSpPr>
              <a:spLocks noChangeAspect="1" noChangeArrowheads="1" noTextEdit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Rectangle 34"/>
            <p:cNvSpPr>
              <a:spLocks noChangeArrowheads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gray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gray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gray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gray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gray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gray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gray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gray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gray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gray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gray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gray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gray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48"/>
            <p:cNvSpPr>
              <a:spLocks/>
            </p:cNvSpPr>
            <p:nvPr userDrawn="1"/>
          </p:nvSpPr>
          <p:spPr bwMode="gray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49"/>
            <p:cNvSpPr>
              <a:spLocks/>
            </p:cNvSpPr>
            <p:nvPr userDrawn="1"/>
          </p:nvSpPr>
          <p:spPr bwMode="gray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50"/>
            <p:cNvSpPr>
              <a:spLocks/>
            </p:cNvSpPr>
            <p:nvPr userDrawn="1"/>
          </p:nvSpPr>
          <p:spPr bwMode="gray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51"/>
            <p:cNvSpPr>
              <a:spLocks/>
            </p:cNvSpPr>
            <p:nvPr userDrawn="1"/>
          </p:nvSpPr>
          <p:spPr bwMode="gray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52"/>
            <p:cNvSpPr>
              <a:spLocks/>
            </p:cNvSpPr>
            <p:nvPr userDrawn="1"/>
          </p:nvSpPr>
          <p:spPr bwMode="gray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53"/>
            <p:cNvSpPr>
              <a:spLocks/>
            </p:cNvSpPr>
            <p:nvPr userDrawn="1"/>
          </p:nvSpPr>
          <p:spPr bwMode="gray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54"/>
            <p:cNvSpPr>
              <a:spLocks/>
            </p:cNvSpPr>
            <p:nvPr userDrawn="1"/>
          </p:nvSpPr>
          <p:spPr bwMode="gray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55"/>
            <p:cNvSpPr>
              <a:spLocks/>
            </p:cNvSpPr>
            <p:nvPr userDrawn="1"/>
          </p:nvSpPr>
          <p:spPr bwMode="gray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56"/>
            <p:cNvSpPr>
              <a:spLocks/>
            </p:cNvSpPr>
            <p:nvPr userDrawn="1"/>
          </p:nvSpPr>
          <p:spPr bwMode="gray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57"/>
            <p:cNvSpPr>
              <a:spLocks/>
            </p:cNvSpPr>
            <p:nvPr userDrawn="1"/>
          </p:nvSpPr>
          <p:spPr bwMode="gray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58"/>
            <p:cNvSpPr>
              <a:spLocks/>
            </p:cNvSpPr>
            <p:nvPr userDrawn="1"/>
          </p:nvSpPr>
          <p:spPr bwMode="gray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59"/>
            <p:cNvSpPr>
              <a:spLocks/>
            </p:cNvSpPr>
            <p:nvPr userDrawn="1"/>
          </p:nvSpPr>
          <p:spPr bwMode="gray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0" name="Gruppieren 129"/>
          <p:cNvGrpSpPr/>
          <p:nvPr/>
        </p:nvGrpSpPr>
        <p:grpSpPr bwMode="gray"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131" name="Gerade Verbindung 130"/>
            <p:cNvCxnSpPr/>
            <p:nvPr userDrawn="1"/>
          </p:nvCxnSpPr>
          <p:spPr bwMode="gray">
            <a:xfrm>
              <a:off x="626567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 userDrawn="1"/>
          </p:nvCxnSpPr>
          <p:spPr bwMode="gray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 userDrawn="1"/>
          </p:nvCxnSpPr>
          <p:spPr bwMode="gray">
            <a:xfrm>
              <a:off x="6243191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 userDrawn="1"/>
          </p:nvCxnSpPr>
          <p:spPr bwMode="gray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 userDrawn="1"/>
          </p:nvCxnSpPr>
          <p:spPr bwMode="gray">
            <a:xfrm>
              <a:off x="1171579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 userDrawn="1"/>
          </p:nvCxnSpPr>
          <p:spPr bwMode="gray">
            <a:xfrm rot="5400000">
              <a:off x="123228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Gerade Verbindung 136"/>
            <p:cNvCxnSpPr/>
            <p:nvPr userDrawn="1"/>
          </p:nvCxnSpPr>
          <p:spPr bwMode="gray">
            <a:xfrm rot="5400000">
              <a:off x="123228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Gerade Verbindung 137"/>
            <p:cNvCxnSpPr/>
            <p:nvPr userDrawn="1"/>
          </p:nvCxnSpPr>
          <p:spPr bwMode="gray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Gerade Verbindung 138"/>
            <p:cNvCxnSpPr/>
            <p:nvPr userDrawn="1"/>
          </p:nvCxnSpPr>
          <p:spPr bwMode="gray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Gerade Verbindung 139"/>
            <p:cNvCxnSpPr/>
            <p:nvPr userDrawn="1"/>
          </p:nvCxnSpPr>
          <p:spPr bwMode="gray">
            <a:xfrm rot="5400000">
              <a:off x="123228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 userDrawn="1"/>
          </p:nvCxnSpPr>
          <p:spPr bwMode="gray">
            <a:xfrm rot="5400000">
              <a:off x="123228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 userDrawn="1"/>
          </p:nvCxnSpPr>
          <p:spPr bwMode="gray">
            <a:xfrm>
              <a:off x="626567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Gerade Verbindung 142"/>
            <p:cNvCxnSpPr/>
            <p:nvPr userDrawn="1"/>
          </p:nvCxnSpPr>
          <p:spPr bwMode="gray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143"/>
            <p:cNvCxnSpPr/>
            <p:nvPr userDrawn="1"/>
          </p:nvCxnSpPr>
          <p:spPr bwMode="gray">
            <a:xfrm>
              <a:off x="6243191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 userDrawn="1"/>
          </p:nvCxnSpPr>
          <p:spPr bwMode="gray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 userDrawn="1"/>
          </p:nvCxnSpPr>
          <p:spPr bwMode="gray">
            <a:xfrm>
              <a:off x="1171579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 userDrawn="1"/>
          </p:nvCxnSpPr>
          <p:spPr bwMode="gray">
            <a:xfrm rot="5400000">
              <a:off x="-1260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 userDrawn="1"/>
          </p:nvCxnSpPr>
          <p:spPr bwMode="gray">
            <a:xfrm rot="5400000">
              <a:off x="-1260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 userDrawn="1"/>
          </p:nvCxnSpPr>
          <p:spPr bwMode="gray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 userDrawn="1"/>
          </p:nvCxnSpPr>
          <p:spPr bwMode="gray">
            <a:xfrm rot="5400000">
              <a:off x="-126000" y="36630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 userDrawn="1"/>
          </p:nvCxnSpPr>
          <p:spPr bwMode="gray">
            <a:xfrm rot="5400000">
              <a:off x="-1260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 userDrawn="1"/>
          </p:nvCxnSpPr>
          <p:spPr bwMode="gray">
            <a:xfrm rot="5400000">
              <a:off x="-1260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0173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65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 b="1" baseline="0">
          <a:solidFill>
            <a:srgbClr val="00646E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baseline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baseline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baseline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baseline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1.xml"/><Relationship Id="rId7" Type="http://schemas.openxmlformats.org/officeDocument/2006/relationships/image" Target="../media/image2.emf"/><Relationship Id="rId2" Type="http://schemas.openxmlformats.org/officeDocument/2006/relationships/tags" Target="../tags/tag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61.xml"/><Relationship Id="rId7" Type="http://schemas.openxmlformats.org/officeDocument/2006/relationships/image" Target="../media/image2.emf"/><Relationship Id="rId2" Type="http://schemas.openxmlformats.org/officeDocument/2006/relationships/tags" Target="../tags/tag6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3.png"/><Relationship Id="rId2" Type="http://schemas.openxmlformats.org/officeDocument/2006/relationships/tags" Target="../tags/tag62.xml"/><Relationship Id="rId1" Type="http://schemas.openxmlformats.org/officeDocument/2006/relationships/vmlDrawing" Target="../drawings/vmlDrawing13.vml"/><Relationship Id="rId6" Type="http://schemas.openxmlformats.org/officeDocument/2006/relationships/tags" Target="../tags/tag66.xml"/><Relationship Id="rId11" Type="http://schemas.openxmlformats.org/officeDocument/2006/relationships/image" Target="../media/image2.emf"/><Relationship Id="rId5" Type="http://schemas.openxmlformats.org/officeDocument/2006/relationships/tags" Target="../tags/tag65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64.xml"/><Relationship Id="rId9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3.xml"/><Relationship Id="rId7" Type="http://schemas.openxmlformats.org/officeDocument/2006/relationships/image" Target="../media/image2.emf"/><Relationship Id="rId2" Type="http://schemas.openxmlformats.org/officeDocument/2006/relationships/tags" Target="../tags/tag4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5.xml"/><Relationship Id="rId7" Type="http://schemas.openxmlformats.org/officeDocument/2006/relationships/image" Target="../media/image2.emf"/><Relationship Id="rId2" Type="http://schemas.openxmlformats.org/officeDocument/2006/relationships/tags" Target="../tags/tag4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49.xml"/><Relationship Id="rId10" Type="http://schemas.openxmlformats.org/officeDocument/2006/relationships/image" Target="../media/image7.png"/><Relationship Id="rId4" Type="http://schemas.openxmlformats.org/officeDocument/2006/relationships/tags" Target="../tags/tag48.xml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51.xml"/><Relationship Id="rId7" Type="http://schemas.openxmlformats.org/officeDocument/2006/relationships/image" Target="../media/image2.emf"/><Relationship Id="rId2" Type="http://schemas.openxmlformats.org/officeDocument/2006/relationships/tags" Target="../tags/tag5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3.xml"/><Relationship Id="rId7" Type="http://schemas.openxmlformats.org/officeDocument/2006/relationships/image" Target="../media/image2.emf"/><Relationship Id="rId12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5.xml"/><Relationship Id="rId7" Type="http://schemas.openxmlformats.org/officeDocument/2006/relationships/image" Target="../media/image2.emf"/><Relationship Id="rId2" Type="http://schemas.openxmlformats.org/officeDocument/2006/relationships/tags" Target="../tags/tag5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7.xml"/><Relationship Id="rId7" Type="http://schemas.openxmlformats.org/officeDocument/2006/relationships/image" Target="../media/image2.emf"/><Relationship Id="rId2" Type="http://schemas.openxmlformats.org/officeDocument/2006/relationships/tags" Target="../tags/tag5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9.xml"/><Relationship Id="rId7" Type="http://schemas.openxmlformats.org/officeDocument/2006/relationships/image" Target="../media/image2.emf"/><Relationship Id="rId2" Type="http://schemas.openxmlformats.org/officeDocument/2006/relationships/tags" Target="../tags/tag5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54FE8B2-D963-4C74-A645-3CC968B69D55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09048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5"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14560" r="2487" b="16630"/>
          <a:stretch/>
        </p:blipFill>
        <p:spPr bwMode="auto">
          <a:xfrm>
            <a:off x="0" y="1412875"/>
            <a:ext cx="121983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623887" y="2814638"/>
            <a:ext cx="5475288" cy="901700"/>
          </a:xfrm>
          <a:prstGeom prst="rect">
            <a:avLst/>
          </a:prstGeom>
          <a:solidFill>
            <a:srgbClr val="00646E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algn="l" rtl="0" eaLnBrk="0" hangingPunct="0">
              <a:defRPr/>
            </a:pPr>
            <a:r>
              <a:rPr lang="en-US" sz="1600" b="0" i="0" u="none" baseline="0" dirty="0">
                <a:solidFill>
                  <a:schemeClr val="bg1"/>
                </a:solidFill>
                <a:latin typeface="Arial"/>
              </a:rPr>
              <a:t>Ensure the availability of motors, even after many years   of service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623887" y="3839868"/>
            <a:ext cx="5475288" cy="901700"/>
          </a:xfrm>
          <a:prstGeom prst="rect">
            <a:avLst/>
          </a:prstGeom>
          <a:solidFill>
            <a:srgbClr val="00646E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algn="l" rtl="0" eaLnBrk="0" hangingPunct="0">
              <a:defRPr/>
            </a:pPr>
            <a:r>
              <a:rPr lang="en-US" sz="1600" b="0" i="0" u="none" baseline="0" dirty="0">
                <a:solidFill>
                  <a:schemeClr val="bg1"/>
                </a:solidFill>
                <a:latin typeface="Arial"/>
              </a:rPr>
              <a:t>Extend the lifetime of motors	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6419850" y="3839868"/>
            <a:ext cx="5276849" cy="901700"/>
          </a:xfrm>
          <a:prstGeom prst="rect">
            <a:avLst/>
          </a:prstGeom>
          <a:solidFill>
            <a:srgbClr val="55A0B9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algn="l" rtl="0" eaLnBrk="0" hangingPunct="0">
              <a:defRPr/>
            </a:pPr>
            <a:r>
              <a:rPr lang="en-US" sz="1600" b="0" i="0" u="none" baseline="0" dirty="0">
                <a:solidFill>
                  <a:schemeClr val="bg1"/>
                </a:solidFill>
                <a:latin typeface="Arial"/>
              </a:rPr>
              <a:t>Tailored service solutions for customer-specific requirements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6248401" y="2806555"/>
            <a:ext cx="5475288" cy="901700"/>
          </a:xfrm>
          <a:prstGeom prst="rect">
            <a:avLst/>
          </a:prstGeom>
          <a:solidFill>
            <a:srgbClr val="00646E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algn="l" rtl="0" eaLnBrk="0" hangingPunct="0">
              <a:defRPr/>
            </a:pPr>
            <a:r>
              <a:rPr lang="en-US" sz="1600" b="0" i="0" u="none" baseline="0" dirty="0">
                <a:solidFill>
                  <a:schemeClr val="bg1"/>
                </a:solidFill>
                <a:latin typeface="Arial"/>
              </a:rPr>
              <a:t>Minimized</a:t>
            </a:r>
            <a:r>
              <a:rPr lang="en-US" sz="1600" b="0" i="0" u="none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b="0" i="0" u="none" baseline="0" dirty="0">
                <a:solidFill>
                  <a:schemeClr val="bg1"/>
                </a:solidFill>
                <a:latin typeface="Arial"/>
              </a:rPr>
              <a:t>unplanned and expensive failures caused by the aging and wear of motors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6248401" y="3839868"/>
            <a:ext cx="5475288" cy="901700"/>
          </a:xfrm>
          <a:prstGeom prst="rect">
            <a:avLst/>
          </a:prstGeom>
          <a:solidFill>
            <a:srgbClr val="00646E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algn="l" rtl="0" eaLnBrk="0" hangingPunct="0">
              <a:defRPr/>
            </a:pPr>
            <a:r>
              <a:rPr lang="en-US" sz="1600" b="0" i="0" u="none" baseline="0" dirty="0">
                <a:solidFill>
                  <a:schemeClr val="bg1"/>
                </a:solidFill>
                <a:latin typeface="Arial"/>
              </a:rPr>
              <a:t>Tailored service solutions for customer-specific requirements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5FEDA82-8500-4E41-A851-150F158454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>
                <a:latin typeface="Arial" pitchFamily="34" charset="0"/>
              </a:rPr>
              <a:t>Customer requirements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5257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32A9D1D-ED72-483A-94C8-DD3DA9FAD13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8942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1"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627062" y="1412874"/>
            <a:ext cx="54594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l" rtl="0">
              <a:spcBef>
                <a:spcPct val="25000"/>
              </a:spcBef>
              <a:buClr>
                <a:schemeClr val="accent1"/>
              </a:buClr>
              <a:defRPr/>
            </a:pPr>
            <a:endParaRPr lang="en-US" sz="1200" dirty="0">
              <a:latin typeface="Arial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627061" y="1412874"/>
            <a:ext cx="545941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2880" lvl="1" indent="-18288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Siemens has a </a:t>
            </a:r>
            <a:r>
              <a:rPr lang="en-US" sz="1300" b="1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global sales and service network</a:t>
            </a: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 in order to be near as possible to the customer</a:t>
            </a:r>
          </a:p>
          <a:p>
            <a:pPr marL="0" lvl="1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defRPr/>
            </a:pPr>
            <a:endParaRPr lang="en-US" altLang="en-US" sz="13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lvl="1" indent="-18288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300" b="1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Long-term experience and comprehensive know-how</a:t>
            </a: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 ensures development</a:t>
            </a:r>
            <a:r>
              <a:rPr lang="en-US" sz="1300" b="0" i="0" u="none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customer-specific solutions while providing maximum reliability and quality</a:t>
            </a:r>
          </a:p>
          <a:p>
            <a:pPr marL="0" lvl="1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defRPr/>
            </a:pPr>
            <a:endParaRPr lang="en-US" altLang="en-US" sz="13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lvl="1" indent="-18288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A comprehensive service portfolio ensures </a:t>
            </a:r>
            <a:r>
              <a:rPr lang="en-US" sz="1300" b="1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tailored service solutions</a:t>
            </a:r>
            <a:r>
              <a:rPr lang="en-US" sz="1300" b="0" i="0" u="none" baseline="0" dirty="0">
                <a:latin typeface="Arial"/>
                <a:ea typeface="ＭＳ Ｐゴシック"/>
              </a:rPr>
              <a:t> adapted </a:t>
            </a: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to the special requirements of the customer, including:</a:t>
            </a:r>
            <a:endParaRPr lang="en-US" altLang="en-US" sz="13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640080" lvl="3" indent="-18288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Symbol" panose="05050102010706020507" pitchFamily="18" charset="2"/>
              <a:buChar char="-"/>
              <a:defRPr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Individual maintenance schedule</a:t>
            </a:r>
          </a:p>
          <a:p>
            <a:pPr marL="640080" lvl="3" indent="-18288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Symbol" panose="05050102010706020507" pitchFamily="18" charset="2"/>
              <a:buChar char="-"/>
              <a:defRPr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Product-specific Spare 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ＭＳ Ｐゴシック"/>
              </a:rPr>
              <a:t>P</a:t>
            </a: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arts Packages</a:t>
            </a:r>
            <a:endParaRPr lang="en-US" altLang="en-US" sz="13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640080" lvl="3" indent="-18288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Symbol" panose="05050102010706020507" pitchFamily="18" charset="2"/>
              <a:buChar char="-"/>
              <a:defRPr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Retrofit</a:t>
            </a:r>
            <a:endParaRPr lang="en-US" altLang="en-US" sz="13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640080" lvl="3" indent="-18288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Symbol" panose="05050102010706020507" pitchFamily="18" charset="2"/>
              <a:buChar char="-"/>
              <a:defRPr/>
            </a:pPr>
            <a:endParaRPr lang="en-US" altLang="en-US" sz="13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lvl="1" indent="-18288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300" b="1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Tailored, efficient financing solutions</a:t>
            </a: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 increase a customer’s financial scope and ensure long-term competitiveness</a:t>
            </a:r>
          </a:p>
          <a:p>
            <a:pPr marL="182880" lvl="1" indent="-18288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endParaRPr lang="en-US" altLang="en-US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563" lvl="1" indent="-182563" algn="l" rtl="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altLang="en-US" sz="1300" dirty="0">
              <a:latin typeface="Arial"/>
            </a:endParaRPr>
          </a:p>
          <a:p>
            <a:pPr marL="182563" lvl="1" indent="-182563" algn="l" rtl="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1300" dirty="0">
              <a:solidFill>
                <a:srgbClr val="000000"/>
              </a:solidFill>
              <a:latin typeface="Arial"/>
            </a:endParaRPr>
          </a:p>
          <a:p>
            <a:pPr marL="182563" lvl="1" indent="-182563" algn="l" rtl="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1300" dirty="0">
              <a:solidFill>
                <a:srgbClr val="000000"/>
              </a:solidFill>
              <a:latin typeface="Arial"/>
            </a:endParaRPr>
          </a:p>
          <a:p>
            <a:pPr marL="182563" lvl="1" indent="-182563" algn="l" rtl="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  <a:p>
            <a:pPr marL="182563" lvl="1" indent="-182563" algn="l" rtl="0">
              <a:spcBef>
                <a:spcPts val="1200"/>
              </a:spcBef>
              <a:buClr>
                <a:schemeClr val="accent1"/>
              </a:buClr>
            </a:pPr>
            <a:endParaRPr lang="en-US" sz="1300" dirty="0">
              <a:solidFill>
                <a:srgbClr val="000000"/>
              </a:solidFill>
            </a:endParaRPr>
          </a:p>
          <a:p>
            <a:pPr marL="182563" lvl="1" indent="-182563" algn="l" rtl="0">
              <a:spcBef>
                <a:spcPts val="1200"/>
              </a:spcBef>
              <a:buClr>
                <a:schemeClr val="accent1"/>
              </a:buClr>
            </a:pPr>
            <a:endParaRPr lang="en-US" sz="1300" dirty="0">
              <a:solidFill>
                <a:srgbClr val="000000"/>
              </a:solidFill>
            </a:endParaRPr>
          </a:p>
          <a:p>
            <a:pPr marL="182563" lvl="1" indent="-182563" algn="l" rtl="0">
              <a:spcBef>
                <a:spcPts val="1200"/>
              </a:spcBef>
              <a:buClr>
                <a:schemeClr val="accent1"/>
              </a:buClr>
            </a:pPr>
            <a:endParaRPr lang="en-US" altLang="en-US" sz="1400" b="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30" y="1403351"/>
            <a:ext cx="5475520" cy="475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0AD484-06CD-4642-8CEF-001E540878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Why Siemens?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0447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9416F79-8AF5-4657-9A40-7DB17512E427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254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5" name="think-cell Folie" r:id="rId10" imgW="353" imgH="353" progId="TCLayout.ActiveDocument.1">
                  <p:embed/>
                </p:oleObj>
              </mc:Choice>
              <mc:Fallback>
                <p:oleObj name="think-cell Folie" r:id="rId10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14560" r="2487" b="16630"/>
          <a:stretch/>
        </p:blipFill>
        <p:spPr bwMode="auto">
          <a:xfrm>
            <a:off x="0" y="1412875"/>
            <a:ext cx="121983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625475" y="2825897"/>
            <a:ext cx="5475600" cy="901700"/>
          </a:xfrm>
          <a:prstGeom prst="rect">
            <a:avLst/>
          </a:prstGeom>
          <a:solidFill>
            <a:srgbClr val="00646E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marL="533400" algn="l" rtl="0" eaLnBrk="0" hangingPunct="0">
              <a:defRPr/>
            </a:pPr>
            <a:r>
              <a:rPr lang="en-US" sz="1500" b="0" i="0" u="none" baseline="0" dirty="0">
                <a:solidFill>
                  <a:schemeClr val="bg1"/>
                </a:solidFill>
                <a:latin typeface="Arial"/>
              </a:rPr>
              <a:t>Guaranteed availability of motors, even after many years of service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6240150" y="2824163"/>
            <a:ext cx="5475600" cy="901700"/>
          </a:xfrm>
          <a:prstGeom prst="rect">
            <a:avLst/>
          </a:prstGeom>
          <a:solidFill>
            <a:srgbClr val="00646E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marL="533400" algn="l" rtl="0" eaLnBrk="0" hangingPunct="0">
              <a:defRPr/>
            </a:pPr>
            <a:r>
              <a:rPr lang="en-US" sz="1500" b="0" i="0" u="none" baseline="0" dirty="0">
                <a:solidFill>
                  <a:schemeClr val="bg1"/>
                </a:solidFill>
                <a:latin typeface="Arial"/>
              </a:rPr>
              <a:t>Minimized</a:t>
            </a:r>
            <a:r>
              <a:rPr lang="en-US" sz="1500" b="0" i="0" u="none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500" b="0" i="0" u="none" baseline="0" dirty="0">
                <a:solidFill>
                  <a:schemeClr val="bg1"/>
                </a:solidFill>
                <a:latin typeface="Arial"/>
              </a:rPr>
              <a:t>unplanned and expensive failures caused by the aging and wear of motors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625475" y="3851127"/>
            <a:ext cx="5475600" cy="901700"/>
          </a:xfrm>
          <a:prstGeom prst="rect">
            <a:avLst/>
          </a:prstGeom>
          <a:solidFill>
            <a:srgbClr val="00646E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marL="533400" algn="l" rtl="0" eaLnBrk="0" hangingPunct="0">
              <a:defRPr/>
            </a:pPr>
            <a:r>
              <a:rPr lang="en-US" sz="1500" b="0" i="0" u="none" baseline="0" dirty="0">
                <a:solidFill>
                  <a:schemeClr val="bg1"/>
                </a:solidFill>
                <a:latin typeface="Arial"/>
              </a:rPr>
              <a:t>Longer lifetime of motors</a:t>
            </a:r>
            <a:r>
              <a:rPr lang="en-US" sz="1600" b="0" i="0" u="none" baseline="0" dirty="0">
                <a:solidFill>
                  <a:schemeClr val="bg1"/>
                </a:solidFill>
                <a:latin typeface="Arial"/>
              </a:rPr>
              <a:t>	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6240150" y="3857476"/>
            <a:ext cx="5475600" cy="901700"/>
          </a:xfrm>
          <a:prstGeom prst="rect">
            <a:avLst/>
          </a:prstGeom>
          <a:solidFill>
            <a:srgbClr val="00646E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marL="533400" algn="l" rtl="0" eaLnBrk="0" hangingPunct="0">
              <a:defRPr/>
            </a:pPr>
            <a:r>
              <a:rPr lang="en-US" sz="1500" b="0" i="0" u="none" baseline="0" dirty="0">
                <a:solidFill>
                  <a:schemeClr val="bg1"/>
                </a:solidFill>
                <a:latin typeface="Arial"/>
              </a:rPr>
              <a:t>Tailored service solution for customer-specific requirements</a:t>
            </a:r>
          </a:p>
        </p:txBody>
      </p:sp>
      <p:pic>
        <p:nvPicPr>
          <p:cNvPr id="9" name="Picture 6" descr="Z:\Hanna_Hadjelaoui_Werkstudentin\empower\Industry Icons\General_Box-check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2" y="3065741"/>
            <a:ext cx="422010" cy="4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:\Hanna_Hadjelaoui_Werkstudentin\empower\Industry Icons\General_Box-check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2" y="4090972"/>
            <a:ext cx="422010" cy="4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Z:\Hanna_Hadjelaoui_Werkstudentin\empower\Industry Icons\General_Box-check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24" y="3064006"/>
            <a:ext cx="422010" cy="4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Z:\Hanna_Hadjelaoui_Werkstudentin\empower\Industry Icons\General_Box-check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24" y="4097321"/>
            <a:ext cx="422010" cy="4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4C398AB-AA91-4AF0-B279-17CC8E99DA2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937898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Achieve your objective together with Siemens as your partner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3898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CEDF5504-264B-4D49-90D3-D0B78D1E526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9454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79"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627063" y="1412877"/>
            <a:ext cx="11088687" cy="587375"/>
          </a:xfrm>
          <a:prstGeom prst="rect">
            <a:avLst/>
          </a:prstGeom>
          <a:solidFill>
            <a:srgbClr val="00646E"/>
          </a:solidFill>
          <a:ln w="44450">
            <a:noFill/>
            <a:round/>
            <a:headEnd/>
            <a:tailEnd/>
          </a:ln>
        </p:spPr>
        <p:txBody>
          <a:bodyPr wrap="square" lIns="108000" tIns="72000" rIns="108000" bIns="72000" anchor="ctr" anchorCtr="0">
            <a:noAutofit/>
          </a:bodyPr>
          <a:lstStyle/>
          <a:p>
            <a:pPr algn="l" rtl="0" eaLnBrk="0" hangingPunct="0">
              <a:defRPr/>
            </a:pPr>
            <a:r>
              <a:rPr lang="en-US" sz="1600" b="0" i="0" u="none" baseline="0" dirty="0">
                <a:solidFill>
                  <a:schemeClr val="bg1"/>
                </a:solidFill>
                <a:latin typeface="Arial"/>
              </a:rPr>
              <a:t>The aging and wear processes affect the availability of a motor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627063" y="2175806"/>
            <a:ext cx="4040187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ClrTx/>
              <a:buFontTx/>
              <a:buNone/>
            </a:pPr>
            <a:r>
              <a:rPr lang="en-US" sz="1400" b="1" i="0" u="none" baseline="0" dirty="0">
                <a:solidFill>
                  <a:srgbClr val="FFFFFF"/>
                </a:solidFill>
                <a:latin typeface="Arial"/>
                <a:cs typeface="Arial" pitchFamily="34" charset="0"/>
              </a:rPr>
              <a:t>Operational challenges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23888" y="2535806"/>
            <a:ext cx="4031385" cy="36300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Contamination of the motor – internal and external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Faults or changes in the power network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External, mechanical faults such as torque peaks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Highly stressing operating conditions such as increased load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3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Insufficient compatibility between production requirements and maintenance measures</a:t>
            </a:r>
            <a:endParaRPr lang="en-US" sz="13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" name="Блок-схема: извлечение 114"/>
          <p:cNvSpPr/>
          <p:nvPr/>
        </p:nvSpPr>
        <p:spPr bwMode="gray">
          <a:xfrm rot="5400000">
            <a:off x="3706256" y="4023296"/>
            <a:ext cx="2832863" cy="241937"/>
          </a:xfrm>
          <a:prstGeom prst="flowChartExtra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5514468" y="2502430"/>
            <a:ext cx="6201201" cy="365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4"/>
          <a:stretch/>
        </p:blipFill>
        <p:spPr bwMode="auto">
          <a:xfrm>
            <a:off x="10229850" y="2585392"/>
            <a:ext cx="1406207" cy="107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 bwMode="auto">
          <a:xfrm>
            <a:off x="5410200" y="3716338"/>
            <a:ext cx="6448425" cy="7806"/>
          </a:xfrm>
          <a:prstGeom prst="line">
            <a:avLst/>
          </a:prstGeom>
          <a:solidFill>
            <a:schemeClr val="tx2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724541" y="2871643"/>
            <a:ext cx="4104349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en-US" sz="1400" b="1" i="0" u="none" baseline="0" dirty="0">
                <a:solidFill>
                  <a:schemeClr val="tx1"/>
                </a:solidFill>
              </a:rPr>
              <a:t>… in the winding system: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en-US" sz="1300" b="0" i="0" u="none" baseline="0" dirty="0">
                <a:solidFill>
                  <a:schemeClr val="tx1"/>
                </a:solidFill>
              </a:rPr>
              <a:t>Faults in the stator winding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6850" y="4144264"/>
            <a:ext cx="3813113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en-US" sz="1400" b="1" i="0" u="none" baseline="0" dirty="0">
                <a:solidFill>
                  <a:schemeClr val="tx1"/>
                </a:solidFill>
              </a:rPr>
              <a:t>… in the rotor system: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en-US" sz="1300" b="0" i="0" u="none" baseline="0" dirty="0">
                <a:solidFill>
                  <a:schemeClr val="tx1"/>
                </a:solidFill>
              </a:rPr>
              <a:t>Faults on the slip-rings and brushes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541" y="5344677"/>
            <a:ext cx="4094824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en-US" sz="1400" b="1" i="0" u="none" baseline="0" dirty="0">
                <a:solidFill>
                  <a:schemeClr val="tx1"/>
                </a:solidFill>
              </a:rPr>
              <a:t>… in the bearing system: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en-US" sz="1300" b="0" i="0" u="none" baseline="0" dirty="0">
                <a:solidFill>
                  <a:schemeClr val="tx1"/>
                </a:solidFill>
              </a:rPr>
              <a:t>Contaminations and oil leakages in the bearing area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gray">
          <a:xfrm>
            <a:off x="5514549" y="2162875"/>
            <a:ext cx="6201201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ClrTx/>
              <a:buFontTx/>
              <a:buNone/>
            </a:pPr>
            <a:r>
              <a:rPr lang="en-US" sz="1400" b="1" i="0" u="none" baseline="0" dirty="0">
                <a:solidFill>
                  <a:srgbClr val="FFFFFF"/>
                </a:solidFill>
                <a:latin typeface="Arial"/>
                <a:cs typeface="Arial" pitchFamily="34" charset="0"/>
              </a:rPr>
              <a:t>Possible consequences of aging and wear…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514468" y="4946485"/>
            <a:ext cx="6277482" cy="0"/>
          </a:xfrm>
          <a:prstGeom prst="line">
            <a:avLst/>
          </a:prstGeom>
          <a:solidFill>
            <a:schemeClr val="tx2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r="9496"/>
          <a:stretch/>
        </p:blipFill>
        <p:spPr bwMode="auto">
          <a:xfrm>
            <a:off x="10229850" y="3799595"/>
            <a:ext cx="1406207" cy="10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3260"/>
          <a:stretch/>
        </p:blipFill>
        <p:spPr bwMode="auto">
          <a:xfrm>
            <a:off x="10229887" y="5040005"/>
            <a:ext cx="1403234" cy="103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4B2C1708-2BC2-4D58-9561-2D01F87C4D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Aging and wear as a challenge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556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4715D9C-E14A-4A93-8623-517C64496697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16534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3"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627063" y="4204987"/>
            <a:ext cx="5465761" cy="19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l" rtl="0">
              <a:spcBef>
                <a:spcPts val="390"/>
              </a:spcBef>
              <a:buNone/>
            </a:pPr>
            <a:endParaRPr lang="en-US" sz="300" b="0" i="0" dirty="0">
              <a:latin typeface="Arial"/>
              <a:ea typeface="ＭＳ Ｐゴシック"/>
            </a:endParaRPr>
          </a:p>
          <a:p>
            <a:pPr marL="182880" lvl="1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Detection of the aging and wear processes with a thorough analysis of the motor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condition</a:t>
            </a:r>
            <a:endParaRPr lang="en-US" sz="1200" b="0" i="0" u="none" baseline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Creation of a tailored service solution taking account of the customer's special requirements</a:t>
            </a:r>
          </a:p>
          <a:p>
            <a:pPr marL="171450" lvl="1" indent="-171450" algn="l" rtl="0">
              <a:spcBef>
                <a:spcPts val="390"/>
              </a:spcBef>
              <a:buFont typeface="Arial" panose="020B0604020202020204" pitchFamily="34" charset="0"/>
              <a:buChar char="•"/>
            </a:pPr>
            <a:endParaRPr lang="en-US" sz="1200" b="0" i="0" dirty="0">
              <a:latin typeface="Arial"/>
              <a:ea typeface="ＭＳ Ｐゴシック"/>
            </a:endParaRPr>
          </a:p>
          <a:p>
            <a:pPr marL="171450" lvl="1" indent="-171450" algn="l" rtl="0">
              <a:spcBef>
                <a:spcPts val="39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6249989" y="1747538"/>
            <a:ext cx="5465761" cy="19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endParaRPr lang="en-US" sz="3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Ensure the long-term availability of motors, even after many years of service</a:t>
            </a: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191919"/>
                </a:solidFill>
                <a:latin typeface="Arial"/>
                <a:ea typeface="ＭＳ Ｐゴシック"/>
              </a:rPr>
              <a:t>Longer lifetime of motors</a:t>
            </a: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191919"/>
                </a:solidFill>
                <a:latin typeface="Arial"/>
                <a:ea typeface="ＭＳ Ｐゴシック"/>
              </a:rPr>
              <a:t>Minimization of failures caused by aging and wear</a:t>
            </a: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Inclusion of customer requirements, such as planned production utilizations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6249989" y="4204988"/>
            <a:ext cx="5465761" cy="19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endParaRPr lang="en-US" sz="3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In-depth analysis of the motor condition by experts gives transparency</a:t>
            </a: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Services from a single source matched to the actual condition of an individual motor</a:t>
            </a: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Minimization of downtimes during the analysis and implementation phases</a:t>
            </a: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Ideally, financing only via OPEX</a:t>
            </a: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endParaRPr lang="en-US" sz="13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endParaRPr lang="en-US" sz="13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625476" y="3860800"/>
            <a:ext cx="5465761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Solution 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6249989" y="3860800"/>
            <a:ext cx="5465761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Benefits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6249989" y="1412877"/>
            <a:ext cx="5465761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Objectives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625476" y="1412875"/>
            <a:ext cx="5465760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/>
            <a:r>
              <a:rPr lang="en-US" sz="1400" b="1" i="0" u="none" baseline="0" dirty="0">
                <a:solidFill>
                  <a:srgbClr val="FFFFFF"/>
                </a:solidFill>
                <a:latin typeface="Arial"/>
              </a:rPr>
              <a:t>Services for SIMOTICS HV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14560" r="2487" b="22240"/>
          <a:stretch/>
        </p:blipFill>
        <p:spPr bwMode="auto">
          <a:xfrm>
            <a:off x="627063" y="1760862"/>
            <a:ext cx="5464174" cy="1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B7A3EE3-ACD0-489F-8485-0914155C1CB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Availability even after many years of service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1826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>
            <a:extLst>
              <a:ext uri="{FF2B5EF4-FFF2-40B4-BE49-F238E27FC236}">
                <a16:creationId xmlns:a16="http://schemas.microsoft.com/office/drawing/2014/main" id="{6CE34121-2BA8-4003-BAAA-8C21C85872C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306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7" name="think-cell Folie" r:id="rId8" imgW="353" imgH="353" progId="TCLayout.ActiveDocument.1">
                  <p:embed/>
                </p:oleObj>
              </mc:Choice>
              <mc:Fallback>
                <p:oleObj name="think-cell Folie" r:id="rId8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627063" y="5386811"/>
            <a:ext cx="11088687" cy="779039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0975" algn="l" rtl="0"/>
            <a:r>
              <a:rPr lang="en-US" sz="1400" b="0" i="0" u="none" baseline="0" dirty="0">
                <a:solidFill>
                  <a:srgbClr val="FFFFFF"/>
                </a:solidFill>
                <a:latin typeface="Arial"/>
                <a:cs typeface="Arial" pitchFamily="34" charset="0"/>
              </a:rPr>
              <a:t>Results of the Motor Condition Report and special customer requirements, such as planned production utilizations, as basis for the composition of the individual service solution</a:t>
            </a:r>
            <a:endParaRPr lang="en-US" altLang="en-US" sz="14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Блок-схема: извлечение 114"/>
          <p:cNvSpPr/>
          <p:nvPr/>
        </p:nvSpPr>
        <p:spPr bwMode="gray">
          <a:xfrm rot="5400000">
            <a:off x="509890" y="5715844"/>
            <a:ext cx="597527" cy="120971"/>
          </a:xfrm>
          <a:prstGeom prst="flowChartExtra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627063" y="2119526"/>
            <a:ext cx="11088687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-US" sz="1400" b="1" i="0" u="none" baseline="0" dirty="0">
                <a:solidFill>
                  <a:srgbClr val="FFFFFF"/>
                </a:solidFill>
                <a:latin typeface="Arial"/>
                <a:cs typeface="Arial" pitchFamily="34" charset="0"/>
              </a:rPr>
              <a:t>Motor Condition Assessment</a:t>
            </a:r>
            <a:endParaRPr lang="en-US" altLang="en-US" sz="14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7063" y="2905194"/>
            <a:ext cx="3600451" cy="23812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algn="l" rtl="0" eaLnBrk="0" hangingPunct="0">
              <a:defRPr/>
            </a:pPr>
            <a:r>
              <a:rPr lang="en-US" sz="1400" b="1" i="0" u="none" baseline="0" dirty="0">
                <a:solidFill>
                  <a:schemeClr val="tx1"/>
                </a:solidFill>
                <a:latin typeface="Arial"/>
              </a:rPr>
              <a:t>Service history of the motor</a:t>
            </a:r>
            <a:endParaRPr lang="en-US" altLang="de-DE" sz="1400" b="1" dirty="0">
              <a:solidFill>
                <a:schemeClr val="tx1"/>
              </a:solidFill>
              <a:latin typeface="Arial"/>
            </a:endParaRPr>
          </a:p>
          <a:p>
            <a:pPr marL="182880" indent="-182880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Customer know-how such as:</a:t>
            </a:r>
          </a:p>
          <a:p>
            <a:pPr marL="350838" lvl="2" indent="-177800" algn="l" rtl="0" eaLnBrk="0" hangingPunct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Load characteristic</a:t>
            </a:r>
          </a:p>
          <a:p>
            <a:pPr marL="350838" lvl="2" indent="-177800" algn="l" rtl="0" eaLnBrk="0" hangingPunct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Fault incidents</a:t>
            </a:r>
            <a:endParaRPr lang="en-US" altLang="de-DE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50838" lvl="2" indent="-177800" algn="l" rtl="0" eaLnBrk="0" hangingPunct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Maintenance history</a:t>
            </a:r>
            <a:endParaRPr lang="en-US" altLang="de-DE" sz="1400" dirty="0">
              <a:solidFill>
                <a:schemeClr val="tx1"/>
              </a:solidFill>
              <a:latin typeface="Arial"/>
            </a:endParaRPr>
          </a:p>
          <a:p>
            <a:pPr algn="l" rtl="0" eaLnBrk="0" hangingPunct="0">
              <a:defRPr/>
            </a:pPr>
            <a:r>
              <a:rPr lang="en-US" sz="1400" b="1" i="0" u="none" baseline="0" dirty="0">
                <a:solidFill>
                  <a:schemeClr val="tx1"/>
                </a:solidFill>
                <a:latin typeface="Arial"/>
              </a:rPr>
              <a:t>Motor inspection</a:t>
            </a:r>
          </a:p>
          <a:p>
            <a:pPr marL="171450" indent="-171450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Performed by Siemens experts:</a:t>
            </a:r>
            <a:endParaRPr lang="en-US" altLang="de-DE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54013" lvl="1" indent="-182563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Symbol" panose="05050102010706020507" pitchFamily="18" charset="2"/>
              <a:buChar char="-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Mechanical tests</a:t>
            </a:r>
            <a:endParaRPr lang="en-US" altLang="de-DE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54013" lvl="1" indent="-182563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Symbol" panose="05050102010706020507" pitchFamily="18" charset="2"/>
              <a:buChar char="-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Electrical measurements</a:t>
            </a:r>
            <a:endParaRPr lang="en-US" altLang="de-DE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627063" y="2544220"/>
            <a:ext cx="3600450" cy="360000"/>
          </a:xfrm>
          <a:prstGeom prst="rect">
            <a:avLst/>
          </a:prstGeom>
          <a:solidFill>
            <a:srgbClr val="0F8287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Collection of data</a:t>
            </a:r>
            <a:endParaRPr lang="en-US" b="1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68801" y="2907142"/>
            <a:ext cx="3600451" cy="23812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algn="l" rtl="0" eaLnBrk="0" hangingPunct="0">
              <a:defRPr/>
            </a:pPr>
            <a:r>
              <a:rPr lang="en-US" sz="1400" b="1" i="0" u="none" baseline="0" dirty="0">
                <a:solidFill>
                  <a:schemeClr val="tx1"/>
                </a:solidFill>
                <a:latin typeface="Arial"/>
              </a:rPr>
              <a:t>Experts in relevant areas</a:t>
            </a:r>
            <a:endParaRPr lang="en-US" altLang="de-DE" sz="1400" b="1" dirty="0">
              <a:solidFill>
                <a:schemeClr val="tx1"/>
              </a:solidFill>
              <a:latin typeface="Arial"/>
            </a:endParaRPr>
          </a:p>
          <a:p>
            <a:pPr marL="182880" indent="-182880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Service engineering for motors</a:t>
            </a:r>
            <a:endParaRPr lang="en-US" altLang="de-DE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Development</a:t>
            </a:r>
            <a:endParaRPr lang="en-US" altLang="de-DE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Manufacturing technology</a:t>
            </a:r>
            <a:endParaRPr lang="en-US" altLang="de-DE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l" rtl="0" eaLnBrk="0" hangingPunct="0">
              <a:defRPr/>
            </a:pPr>
            <a:endParaRPr lang="en-US" altLang="de-DE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368802" y="2546168"/>
            <a:ext cx="3600450" cy="360000"/>
          </a:xfrm>
          <a:prstGeom prst="rect">
            <a:avLst/>
          </a:prstGeom>
          <a:solidFill>
            <a:srgbClr val="0F8287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nalysis</a:t>
            </a:r>
            <a:endParaRPr lang="en-US" b="1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08953" y="2906168"/>
            <a:ext cx="3600451" cy="23812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algn="l" rtl="0" eaLnBrk="0" hangingPunct="0">
              <a:defRPr/>
            </a:pPr>
            <a:r>
              <a:rPr lang="en-US" sz="1400" b="1" i="0" u="none" baseline="0" dirty="0">
                <a:solidFill>
                  <a:schemeClr val="tx1"/>
                </a:solidFill>
                <a:latin typeface="Arial"/>
              </a:rPr>
              <a:t>Motor Condition Report</a:t>
            </a:r>
            <a:endParaRPr lang="en-US" altLang="de-DE" sz="1400" b="1" dirty="0">
              <a:solidFill>
                <a:schemeClr val="tx1"/>
              </a:solidFill>
              <a:latin typeface="Arial"/>
            </a:endParaRPr>
          </a:p>
          <a:p>
            <a:pPr marL="182880" indent="-182880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Quantification of wear</a:t>
            </a:r>
          </a:p>
          <a:p>
            <a:pPr marL="182880" indent="-182880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Forecast of remaining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lifetime</a:t>
            </a:r>
            <a:endParaRPr lang="en-US" altLang="de-DE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 eaLnBrk="0" hangingPunct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Repair and replacement recommendations</a:t>
            </a:r>
            <a:endParaRPr lang="en-US" altLang="de-DE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l" rtl="0" eaLnBrk="0" hangingPunct="0">
              <a:defRPr/>
            </a:pPr>
            <a:endParaRPr lang="en-US" altLang="de-DE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gray">
          <a:xfrm>
            <a:off x="8108953" y="2545194"/>
            <a:ext cx="3600450" cy="360000"/>
          </a:xfrm>
          <a:prstGeom prst="rect">
            <a:avLst/>
          </a:prstGeom>
          <a:solidFill>
            <a:srgbClr val="0F8287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</a:rPr>
              <a:t>Report</a:t>
            </a:r>
            <a:endParaRPr lang="en-US" b="1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AutoShape 151"/>
          <p:cNvSpPr>
            <a:spLocks noChangeArrowheads="1"/>
          </p:cNvSpPr>
          <p:nvPr/>
        </p:nvSpPr>
        <p:spPr bwMode="gray">
          <a:xfrm>
            <a:off x="627063" y="1412878"/>
            <a:ext cx="5449887" cy="359999"/>
          </a:xfrm>
          <a:prstGeom prst="homePlate">
            <a:avLst>
              <a:gd name="adj" fmla="val 23441"/>
            </a:avLst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None/>
              <a:defRPr/>
            </a:pPr>
            <a:r>
              <a:rPr lang="en-US" sz="1400" b="1" i="0" u="none" baseline="0" dirty="0">
                <a:solidFill>
                  <a:srgbClr val="FFFFFF"/>
                </a:solidFill>
                <a:latin typeface="Arial" pitchFamily="34" charset="0"/>
                <a:cs typeface="+mn-cs"/>
              </a:rPr>
              <a:t>Analysis of the motor condition</a:t>
            </a:r>
            <a:endParaRPr lang="en-US" altLang="en-US" sz="1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AutoShape 152"/>
          <p:cNvSpPr>
            <a:spLocks noChangeArrowheads="1"/>
          </p:cNvSpPr>
          <p:nvPr/>
        </p:nvSpPr>
        <p:spPr bwMode="gray">
          <a:xfrm>
            <a:off x="6049330" y="1411902"/>
            <a:ext cx="5673166" cy="359999"/>
          </a:xfrm>
          <a:prstGeom prst="chevron">
            <a:avLst>
              <a:gd name="adj" fmla="val 23441"/>
            </a:avLst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buFont typeface="Wingdings" pitchFamily="2" charset="2"/>
              <a:buNone/>
              <a:defRPr/>
            </a:pPr>
            <a:r>
              <a:rPr lang="en-US" sz="1400" b="1" i="0" u="none" baseline="0" dirty="0">
                <a:solidFill>
                  <a:srgbClr val="FFFFFF"/>
                </a:solidFill>
                <a:latin typeface="Arial" pitchFamily="34" charset="0"/>
                <a:cs typeface="+mn-cs"/>
              </a:rPr>
              <a:t>Tailored service solution</a:t>
            </a:r>
            <a:endParaRPr lang="en-US" altLang="en-US" sz="14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 bwMode="gray">
          <a:xfrm>
            <a:off x="625475" y="1833664"/>
            <a:ext cx="0" cy="233265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 bwMode="gray">
          <a:xfrm>
            <a:off x="6049329" y="1843188"/>
            <a:ext cx="5660073" cy="233263"/>
          </a:xfrm>
          <a:custGeom>
            <a:avLst/>
            <a:gdLst>
              <a:gd name="connsiteX0" fmla="*/ 0 w 1428750"/>
              <a:gd name="connsiteY0" fmla="*/ 0 h 238125"/>
              <a:gd name="connsiteX1" fmla="*/ 0 w 1428750"/>
              <a:gd name="connsiteY1" fmla="*/ 100013 h 238125"/>
              <a:gd name="connsiteX2" fmla="*/ 1428750 w 1428750"/>
              <a:gd name="connsiteY2" fmla="*/ 100013 h 238125"/>
              <a:gd name="connsiteX3" fmla="*/ 1428750 w 1428750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38125">
                <a:moveTo>
                  <a:pt x="0" y="0"/>
                </a:moveTo>
                <a:lnTo>
                  <a:pt x="0" y="100013"/>
                </a:lnTo>
                <a:lnTo>
                  <a:pt x="1428750" y="100013"/>
                </a:lnTo>
                <a:lnTo>
                  <a:pt x="1428750" y="2381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lg" len="lg"/>
            <a:tailEnd type="none" w="med" len="med"/>
          </a:ln>
          <a:effectLst/>
        </p:spPr>
        <p:txBody>
          <a:bodyPr rtlCol="0" anchor="ctr">
            <a:noAutofit/>
          </a:bodyPr>
          <a:lstStyle/>
          <a:p>
            <a:pPr algn="ctr" rtl="0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279711" y="3908494"/>
            <a:ext cx="1256707" cy="1234870"/>
            <a:chOff x="10465789" y="3055414"/>
            <a:chExt cx="1256707" cy="1234870"/>
          </a:xfrm>
        </p:grpSpPr>
        <p:pic>
          <p:nvPicPr>
            <p:cNvPr id="18" name="Picture 88" descr="Z:\Hanna_Hadjelaoui_Werkstudentin\empower\Industry Icons\Product_TIA-Selection-Tool_checked.pn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51"/>
            <a:stretch/>
          </p:blipFill>
          <p:spPr bwMode="auto">
            <a:xfrm>
              <a:off x="10465789" y="3316659"/>
              <a:ext cx="1256707" cy="97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10627317" y="3055414"/>
              <a:ext cx="94464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>
                <a:lnSpc>
                  <a:spcPct val="110000"/>
                </a:lnSpc>
                <a:spcBef>
                  <a:spcPts val="0"/>
                </a:spcBef>
              </a:pPr>
              <a:r>
                <a:rPr lang="en-US" sz="2000" b="1" i="0" u="none" baseline="0" dirty="0">
                  <a:solidFill>
                    <a:srgbClr val="4C4C4C"/>
                  </a:solidFill>
                </a:rPr>
                <a:t>CHECK</a:t>
              </a:r>
            </a:p>
          </p:txBody>
        </p:sp>
      </p:grpSp>
      <p:pic>
        <p:nvPicPr>
          <p:cNvPr id="20" name="Picture 158" descr="Z:\Hanna_Hadjelaoui_Werkstudentin\empower\Industry Icons\Topic_Team-Engineering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69" y="3946594"/>
            <a:ext cx="1243806" cy="12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liennummernplatzhalt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CFEB1CC-925A-408B-892C-8FD5A776A8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Analysis of the motor condition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665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7AD364D-35BA-4639-AE6F-B41B471EE3C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20640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1"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627062" y="2491813"/>
            <a:ext cx="11088688" cy="3674037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lnSpc>
                <a:spcPct val="110000"/>
              </a:lnSpc>
              <a:spcBef>
                <a:spcPts val="0"/>
              </a:spcBef>
            </a:pPr>
            <a:endParaRPr lang="en-US" sz="1000" b="1" dirty="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gray">
          <a:xfrm>
            <a:off x="627062" y="2131813"/>
            <a:ext cx="11088688" cy="360000"/>
          </a:xfrm>
          <a:prstGeom prst="rect">
            <a:avLst/>
          </a:prstGeom>
          <a:solidFill>
            <a:srgbClr val="0F8287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-US" sz="1400" b="1" i="0" u="none" baseline="0" dirty="0">
                <a:solidFill>
                  <a:srgbClr val="FFFFFF"/>
                </a:solidFill>
                <a:latin typeface="Arial"/>
                <a:cs typeface="Arial" pitchFamily="34" charset="0"/>
              </a:rPr>
              <a:t>Service portfolio</a:t>
            </a:r>
            <a:endParaRPr lang="en-US" altLang="en-US" sz="14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AutoShape 151"/>
          <p:cNvSpPr>
            <a:spLocks noChangeArrowheads="1"/>
          </p:cNvSpPr>
          <p:nvPr/>
        </p:nvSpPr>
        <p:spPr bwMode="gray">
          <a:xfrm>
            <a:off x="627063" y="1412878"/>
            <a:ext cx="5449887" cy="359999"/>
          </a:xfrm>
          <a:prstGeom prst="homePlate">
            <a:avLst>
              <a:gd name="adj" fmla="val 23441"/>
            </a:avLst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/>
          <a:p>
            <a:pPr algn="l" rtl="0" eaLnBrk="0" hangingPunct="0">
              <a:buFont typeface="Wingdings" pitchFamily="2" charset="2"/>
              <a:buNone/>
            </a:pPr>
            <a:r>
              <a:rPr lang="en-US" sz="1400" b="1" i="0" u="none" baseline="0" dirty="0">
                <a:solidFill>
                  <a:srgbClr val="FFFFFF"/>
                </a:solidFill>
              </a:rPr>
              <a:t>Analysis of the motor </a:t>
            </a:r>
            <a:r>
              <a:rPr lang="en-US" sz="1400" b="1" dirty="0">
                <a:solidFill>
                  <a:srgbClr val="FFFFFF"/>
                </a:solidFill>
              </a:rPr>
              <a:t>condition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19" name="AutoShape 152"/>
          <p:cNvSpPr>
            <a:spLocks noChangeArrowheads="1"/>
          </p:cNvSpPr>
          <p:nvPr/>
        </p:nvSpPr>
        <p:spPr bwMode="gray">
          <a:xfrm>
            <a:off x="6049330" y="1411902"/>
            <a:ext cx="5673166" cy="359999"/>
          </a:xfrm>
          <a:prstGeom prst="chevron">
            <a:avLst>
              <a:gd name="adj" fmla="val 23441"/>
            </a:avLst>
          </a:prstGeom>
          <a:solidFill>
            <a:srgbClr val="0F8287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/>
          <a:p>
            <a:pPr algn="l" rtl="0" eaLnBrk="0" hangingPunct="0">
              <a:buFont typeface="Wingdings" pitchFamily="2" charset="2"/>
              <a:buNone/>
            </a:pPr>
            <a:r>
              <a:rPr lang="en-US" sz="1400" b="1" i="0" u="none" baseline="0" dirty="0">
                <a:solidFill>
                  <a:srgbClr val="FFFFFF"/>
                </a:solidFill>
              </a:rPr>
              <a:t>Tailored service solution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1599072" y="1843087"/>
            <a:ext cx="100009" cy="238125"/>
          </a:xfrm>
          <a:custGeom>
            <a:avLst/>
            <a:gdLst>
              <a:gd name="connsiteX0" fmla="*/ 0 w 1428750"/>
              <a:gd name="connsiteY0" fmla="*/ 0 h 238125"/>
              <a:gd name="connsiteX1" fmla="*/ 0 w 1428750"/>
              <a:gd name="connsiteY1" fmla="*/ 100013 h 238125"/>
              <a:gd name="connsiteX2" fmla="*/ 1428750 w 1428750"/>
              <a:gd name="connsiteY2" fmla="*/ 100013 h 238125"/>
              <a:gd name="connsiteX3" fmla="*/ 1428750 w 1428750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38125">
                <a:moveTo>
                  <a:pt x="0" y="0"/>
                </a:moveTo>
                <a:lnTo>
                  <a:pt x="0" y="100013"/>
                </a:lnTo>
                <a:lnTo>
                  <a:pt x="1428750" y="100013"/>
                </a:lnTo>
                <a:lnTo>
                  <a:pt x="1428750" y="2381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1" name="Freeform 20"/>
          <p:cNvSpPr/>
          <p:nvPr/>
        </p:nvSpPr>
        <p:spPr bwMode="gray">
          <a:xfrm flipH="1">
            <a:off x="615945" y="1838325"/>
            <a:ext cx="5433384" cy="238125"/>
          </a:xfrm>
          <a:custGeom>
            <a:avLst/>
            <a:gdLst>
              <a:gd name="connsiteX0" fmla="*/ 0 w 1428750"/>
              <a:gd name="connsiteY0" fmla="*/ 0 h 238125"/>
              <a:gd name="connsiteX1" fmla="*/ 0 w 1428750"/>
              <a:gd name="connsiteY1" fmla="*/ 100013 h 238125"/>
              <a:gd name="connsiteX2" fmla="*/ 1428750 w 1428750"/>
              <a:gd name="connsiteY2" fmla="*/ 100013 h 238125"/>
              <a:gd name="connsiteX3" fmla="*/ 1428750 w 1428750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38125">
                <a:moveTo>
                  <a:pt x="0" y="0"/>
                </a:moveTo>
                <a:lnTo>
                  <a:pt x="0" y="100013"/>
                </a:lnTo>
                <a:lnTo>
                  <a:pt x="1428750" y="100013"/>
                </a:lnTo>
                <a:lnTo>
                  <a:pt x="1428750" y="2381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6" name="Picture 2" descr="C:\Users\moserina\Desktop\6654_Industry_Services_Grafik_Var2_%20150507_RG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25" y="2491813"/>
            <a:ext cx="6531621" cy="36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536BB09-DE5B-45B1-B702-AE8AA096701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Tailored service solution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222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>
            <a:extLst>
              <a:ext uri="{FF2B5EF4-FFF2-40B4-BE49-F238E27FC236}">
                <a16:creationId xmlns:a16="http://schemas.microsoft.com/office/drawing/2014/main" id="{836E039D-0775-4DDF-A9F8-343DD2C66FA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453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5"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151"/>
          <p:cNvSpPr>
            <a:spLocks noChangeArrowheads="1"/>
          </p:cNvSpPr>
          <p:nvPr/>
        </p:nvSpPr>
        <p:spPr bwMode="gray">
          <a:xfrm>
            <a:off x="627063" y="1412878"/>
            <a:ext cx="5449887" cy="359999"/>
          </a:xfrm>
          <a:prstGeom prst="homePlate">
            <a:avLst>
              <a:gd name="adj" fmla="val 23441"/>
            </a:avLst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/>
          <a:p>
            <a:pPr algn="l" rtl="0" eaLnBrk="0" hangingPunct="0">
              <a:buFont typeface="Wingdings" pitchFamily="2" charset="2"/>
              <a:buNone/>
            </a:pPr>
            <a:r>
              <a:rPr lang="en-US" sz="1400" b="1" i="0" u="none" baseline="0" dirty="0">
                <a:solidFill>
                  <a:srgbClr val="FFFFFF"/>
                </a:solidFill>
              </a:rPr>
              <a:t>Analysis of the motor </a:t>
            </a:r>
            <a:r>
              <a:rPr lang="en-US" sz="1400" b="1" dirty="0">
                <a:solidFill>
                  <a:srgbClr val="FFFFFF"/>
                </a:solidFill>
              </a:rPr>
              <a:t>condition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AutoShape 152"/>
          <p:cNvSpPr>
            <a:spLocks noChangeArrowheads="1"/>
          </p:cNvSpPr>
          <p:nvPr/>
        </p:nvSpPr>
        <p:spPr bwMode="gray">
          <a:xfrm>
            <a:off x="6049330" y="1411902"/>
            <a:ext cx="5673166" cy="359999"/>
          </a:xfrm>
          <a:prstGeom prst="chevron">
            <a:avLst>
              <a:gd name="adj" fmla="val 23441"/>
            </a:avLst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/>
          <a:p>
            <a:pPr algn="l" rtl="0" eaLnBrk="0" hangingPunct="0">
              <a:buFont typeface="Wingdings" pitchFamily="2" charset="2"/>
              <a:buNone/>
            </a:pPr>
            <a:r>
              <a:rPr lang="en-US" sz="1400" b="1" i="0" u="none" baseline="0" dirty="0">
                <a:solidFill>
                  <a:srgbClr val="FFFFFF"/>
                </a:solidFill>
              </a:rPr>
              <a:t>Tailored service solution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gray">
          <a:xfrm>
            <a:off x="11599072" y="1843087"/>
            <a:ext cx="100009" cy="238125"/>
          </a:xfrm>
          <a:custGeom>
            <a:avLst/>
            <a:gdLst>
              <a:gd name="connsiteX0" fmla="*/ 0 w 1428750"/>
              <a:gd name="connsiteY0" fmla="*/ 0 h 238125"/>
              <a:gd name="connsiteX1" fmla="*/ 0 w 1428750"/>
              <a:gd name="connsiteY1" fmla="*/ 100013 h 238125"/>
              <a:gd name="connsiteX2" fmla="*/ 1428750 w 1428750"/>
              <a:gd name="connsiteY2" fmla="*/ 100013 h 238125"/>
              <a:gd name="connsiteX3" fmla="*/ 1428750 w 1428750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38125">
                <a:moveTo>
                  <a:pt x="0" y="0"/>
                </a:moveTo>
                <a:lnTo>
                  <a:pt x="0" y="100013"/>
                </a:lnTo>
                <a:lnTo>
                  <a:pt x="1428750" y="100013"/>
                </a:lnTo>
                <a:lnTo>
                  <a:pt x="1428750" y="2381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8" name="Freeform 7"/>
          <p:cNvSpPr/>
          <p:nvPr/>
        </p:nvSpPr>
        <p:spPr bwMode="gray">
          <a:xfrm flipH="1">
            <a:off x="615945" y="1838325"/>
            <a:ext cx="5433384" cy="238125"/>
          </a:xfrm>
          <a:custGeom>
            <a:avLst/>
            <a:gdLst>
              <a:gd name="connsiteX0" fmla="*/ 0 w 1428750"/>
              <a:gd name="connsiteY0" fmla="*/ 0 h 238125"/>
              <a:gd name="connsiteX1" fmla="*/ 0 w 1428750"/>
              <a:gd name="connsiteY1" fmla="*/ 100013 h 238125"/>
              <a:gd name="connsiteX2" fmla="*/ 1428750 w 1428750"/>
              <a:gd name="connsiteY2" fmla="*/ 100013 h 238125"/>
              <a:gd name="connsiteX3" fmla="*/ 1428750 w 1428750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38125">
                <a:moveTo>
                  <a:pt x="0" y="0"/>
                </a:moveTo>
                <a:lnTo>
                  <a:pt x="0" y="100013"/>
                </a:lnTo>
                <a:lnTo>
                  <a:pt x="1428750" y="100013"/>
                </a:lnTo>
                <a:lnTo>
                  <a:pt x="1428750" y="2381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627067" y="2548045"/>
            <a:ext cx="11088683" cy="19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lnSpc>
                <a:spcPct val="110000"/>
              </a:lnSpc>
              <a:spcBef>
                <a:spcPts val="0"/>
              </a:spcBef>
            </a:pPr>
            <a:endParaRPr lang="en-US" sz="1000" b="1" dirty="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gray">
          <a:xfrm>
            <a:off x="627068" y="4722044"/>
            <a:ext cx="11088682" cy="14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lnSpc>
                <a:spcPct val="110000"/>
              </a:lnSpc>
              <a:spcBef>
                <a:spcPts val="0"/>
              </a:spcBef>
            </a:pP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75101" y="4948957"/>
            <a:ext cx="7064123" cy="686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General overhaul in a certified service workshop or at the Siemens factory in Berlin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Including specific repairs and possibly replacement (partial retrofit)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Minimization of failures by the replacement of parts subject to wear and aging </a:t>
            </a:r>
            <a:endParaRPr lang="en-US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5102" y="2980287"/>
            <a:ext cx="6628418" cy="444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Availability of motors ensured with preventive maintenance measures</a:t>
            </a:r>
            <a:endParaRPr lang="en-US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Optional integration in </a:t>
            </a:r>
            <a:r>
              <a:rPr lang="en-US" sz="1200" b="0" i="0" u="none" baseline="0" dirty="0">
                <a:solidFill>
                  <a:schemeClr val="tx1"/>
                </a:solidFill>
                <a:latin typeface="Arial"/>
                <a:ea typeface="ＭＳ Ｐゴシック"/>
              </a:rPr>
              <a:t>a long-term service program: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gray">
          <a:xfrm>
            <a:off x="627067" y="2550658"/>
            <a:ext cx="11088681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</a:rPr>
              <a:t>Field and Maintenance Services</a:t>
            </a:r>
            <a:endParaRPr lang="en-US" b="1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gray">
          <a:xfrm>
            <a:off x="627062" y="4532276"/>
            <a:ext cx="11088681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Repair Services </a:t>
            </a:r>
            <a:endParaRPr lang="en-US" b="1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3"/>
          <a:stretch/>
        </p:blipFill>
        <p:spPr bwMode="auto">
          <a:xfrm>
            <a:off x="9829800" y="3262607"/>
            <a:ext cx="1819276" cy="113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7931" r="9496" b="11677"/>
          <a:stretch/>
        </p:blipFill>
        <p:spPr bwMode="auto">
          <a:xfrm>
            <a:off x="9829800" y="4955565"/>
            <a:ext cx="1819276" cy="113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627062" y="2131813"/>
            <a:ext cx="11072019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-US" sz="1400" b="1" i="0" u="none" baseline="0" dirty="0">
                <a:solidFill>
                  <a:srgbClr val="FFFFFF"/>
                </a:solidFill>
                <a:latin typeface="Arial"/>
                <a:cs typeface="Arial" pitchFamily="34" charset="0"/>
              </a:rPr>
              <a:t>Service portfolio (1+2)</a:t>
            </a:r>
            <a:endParaRPr lang="en-US" altLang="en-US" sz="14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66" y="3432594"/>
            <a:ext cx="6056909" cy="95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6" y="2980287"/>
            <a:ext cx="1123950" cy="1133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6" y="4948957"/>
            <a:ext cx="112395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CC00D36F-DBAE-4F16-B8DC-DB1F9EEA784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Tailored service solution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68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3F738F2D-4665-4F55-A91A-B82FFE82688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7859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99"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151"/>
          <p:cNvSpPr>
            <a:spLocks noChangeArrowheads="1"/>
          </p:cNvSpPr>
          <p:nvPr/>
        </p:nvSpPr>
        <p:spPr bwMode="gray">
          <a:xfrm>
            <a:off x="627063" y="1412878"/>
            <a:ext cx="5449887" cy="359999"/>
          </a:xfrm>
          <a:prstGeom prst="homePlate">
            <a:avLst>
              <a:gd name="adj" fmla="val 23441"/>
            </a:avLst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/>
          <a:p>
            <a:pPr algn="l" rtl="0" eaLnBrk="0" hangingPunct="0">
              <a:buFont typeface="Wingdings" pitchFamily="2" charset="2"/>
              <a:buNone/>
            </a:pPr>
            <a:r>
              <a:rPr lang="en-US" sz="1400" b="1" i="0" u="none" baseline="0" dirty="0">
                <a:solidFill>
                  <a:srgbClr val="FFFFFF"/>
                </a:solidFill>
              </a:rPr>
              <a:t>Analysis of the motor </a:t>
            </a:r>
            <a:r>
              <a:rPr lang="en-US" sz="1400" b="1" dirty="0">
                <a:solidFill>
                  <a:srgbClr val="FFFFFF"/>
                </a:solidFill>
              </a:rPr>
              <a:t>condition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AutoShape 152"/>
          <p:cNvSpPr>
            <a:spLocks noChangeArrowheads="1"/>
          </p:cNvSpPr>
          <p:nvPr/>
        </p:nvSpPr>
        <p:spPr bwMode="gray">
          <a:xfrm>
            <a:off x="6049330" y="1411902"/>
            <a:ext cx="5673166" cy="359999"/>
          </a:xfrm>
          <a:prstGeom prst="chevron">
            <a:avLst>
              <a:gd name="adj" fmla="val 23441"/>
            </a:avLst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/>
          <a:p>
            <a:pPr algn="l" rtl="0" eaLnBrk="0" hangingPunct="0">
              <a:buFont typeface="Wingdings" pitchFamily="2" charset="2"/>
              <a:buNone/>
            </a:pPr>
            <a:r>
              <a:rPr lang="en-US" sz="1400" b="1" i="0" u="none" baseline="0" dirty="0">
                <a:solidFill>
                  <a:srgbClr val="FFFFFF"/>
                </a:solidFill>
              </a:rPr>
              <a:t>Tailored service solution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gray">
          <a:xfrm>
            <a:off x="11599072" y="1843087"/>
            <a:ext cx="100009" cy="238125"/>
          </a:xfrm>
          <a:custGeom>
            <a:avLst/>
            <a:gdLst>
              <a:gd name="connsiteX0" fmla="*/ 0 w 1428750"/>
              <a:gd name="connsiteY0" fmla="*/ 0 h 238125"/>
              <a:gd name="connsiteX1" fmla="*/ 0 w 1428750"/>
              <a:gd name="connsiteY1" fmla="*/ 100013 h 238125"/>
              <a:gd name="connsiteX2" fmla="*/ 1428750 w 1428750"/>
              <a:gd name="connsiteY2" fmla="*/ 100013 h 238125"/>
              <a:gd name="connsiteX3" fmla="*/ 1428750 w 1428750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38125">
                <a:moveTo>
                  <a:pt x="0" y="0"/>
                </a:moveTo>
                <a:lnTo>
                  <a:pt x="0" y="100013"/>
                </a:lnTo>
                <a:lnTo>
                  <a:pt x="1428750" y="100013"/>
                </a:lnTo>
                <a:lnTo>
                  <a:pt x="1428750" y="2381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8" name="Freeform 7"/>
          <p:cNvSpPr/>
          <p:nvPr/>
        </p:nvSpPr>
        <p:spPr bwMode="gray">
          <a:xfrm flipH="1">
            <a:off x="615945" y="1838325"/>
            <a:ext cx="5433384" cy="238125"/>
          </a:xfrm>
          <a:custGeom>
            <a:avLst/>
            <a:gdLst>
              <a:gd name="connsiteX0" fmla="*/ 0 w 1428750"/>
              <a:gd name="connsiteY0" fmla="*/ 0 h 238125"/>
              <a:gd name="connsiteX1" fmla="*/ 0 w 1428750"/>
              <a:gd name="connsiteY1" fmla="*/ 100013 h 238125"/>
              <a:gd name="connsiteX2" fmla="*/ 1428750 w 1428750"/>
              <a:gd name="connsiteY2" fmla="*/ 100013 h 238125"/>
              <a:gd name="connsiteX3" fmla="*/ 1428750 w 1428750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38125">
                <a:moveTo>
                  <a:pt x="0" y="0"/>
                </a:moveTo>
                <a:lnTo>
                  <a:pt x="0" y="100013"/>
                </a:lnTo>
                <a:lnTo>
                  <a:pt x="1428750" y="100013"/>
                </a:lnTo>
                <a:lnTo>
                  <a:pt x="1428750" y="2381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627062" y="2550658"/>
            <a:ext cx="11088687" cy="361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lnSpc>
                <a:spcPct val="110000"/>
              </a:lnSpc>
              <a:spcBef>
                <a:spcPts val="0"/>
              </a:spcBef>
            </a:pPr>
            <a:endParaRPr lang="en-US" sz="1000" b="1" dirty="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gray">
          <a:xfrm>
            <a:off x="627062" y="2131813"/>
            <a:ext cx="11088687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-US" sz="1400" b="1" i="0" u="none" baseline="0" dirty="0">
                <a:solidFill>
                  <a:srgbClr val="FFFFFF"/>
                </a:solidFill>
                <a:latin typeface="Arial"/>
                <a:cs typeface="Arial" pitchFamily="34" charset="0"/>
              </a:rPr>
              <a:t>Service portfolio (3)</a:t>
            </a:r>
            <a:endParaRPr lang="en-US" altLang="en-US" sz="14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814" y="2990637"/>
            <a:ext cx="6205412" cy="2368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en-US" sz="1400" b="1" i="0" u="none" baseline="0" dirty="0">
                <a:solidFill>
                  <a:srgbClr val="55A0B9"/>
                </a:solidFill>
                <a:latin typeface="Arial"/>
                <a:ea typeface="ＭＳ Ｐゴシック"/>
              </a:rPr>
              <a:t>Option 1: Spare Parts </a:t>
            </a:r>
            <a:r>
              <a:rPr lang="en-US" sz="1400" b="1" dirty="0">
                <a:solidFill>
                  <a:srgbClr val="55A0B9"/>
                </a:solidFill>
                <a:latin typeface="Arial"/>
                <a:ea typeface="ＭＳ Ｐゴシック"/>
              </a:rPr>
              <a:t>P</a:t>
            </a:r>
            <a:r>
              <a:rPr lang="en-US" sz="1400" b="1" i="0" u="none" baseline="0" dirty="0">
                <a:solidFill>
                  <a:srgbClr val="55A0B9"/>
                </a:solidFill>
                <a:latin typeface="Arial"/>
                <a:ea typeface="ＭＳ Ｐゴシック"/>
              </a:rPr>
              <a:t>ackages</a:t>
            </a:r>
            <a:endParaRPr lang="en-US" sz="1400" b="1" dirty="0">
              <a:solidFill>
                <a:srgbClr val="55A0B9"/>
              </a:solidFill>
              <a:latin typeface="Arial"/>
              <a:ea typeface="ＭＳ Ｐゴシック"/>
            </a:endParaRPr>
          </a:p>
          <a:p>
            <a:pPr marL="171450" indent="-17145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Provision of optimized product or plant-specific Spare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P</a:t>
            </a: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arts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P</a:t>
            </a: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ackages</a:t>
            </a:r>
          </a:p>
          <a:p>
            <a:pPr marL="171450" indent="-17145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Spare parts do not need to be ordered when fault incidents occur, but are available in the customer site warehouse</a:t>
            </a:r>
          </a:p>
          <a:p>
            <a:pPr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defRPr/>
            </a:pPr>
            <a:endParaRPr lang="en-US" sz="1200" b="1" dirty="0">
              <a:solidFill>
                <a:schemeClr val="accent1"/>
              </a:solidFill>
              <a:latin typeface="Arial"/>
              <a:ea typeface="ＭＳ Ｐゴシック"/>
            </a:endParaRPr>
          </a:p>
          <a:p>
            <a:pPr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en-US" sz="1400" b="1" i="0" u="none" baseline="0" dirty="0">
                <a:solidFill>
                  <a:srgbClr val="55A0B9"/>
                </a:solidFill>
                <a:latin typeface="Arial"/>
                <a:ea typeface="ＭＳ Ｐゴシック"/>
              </a:rPr>
              <a:t>Option 2: Spare Parts </a:t>
            </a:r>
            <a:r>
              <a:rPr lang="en-US" sz="1400" b="1" dirty="0">
                <a:solidFill>
                  <a:srgbClr val="55A0B9"/>
                </a:solidFill>
                <a:latin typeface="Arial"/>
                <a:ea typeface="ＭＳ Ｐゴシック"/>
              </a:rPr>
              <a:t>C</a:t>
            </a:r>
            <a:r>
              <a:rPr lang="en-US" sz="1400" b="1" i="0" u="none" baseline="0" dirty="0">
                <a:solidFill>
                  <a:srgbClr val="55A0B9"/>
                </a:solidFill>
                <a:latin typeface="Arial"/>
                <a:ea typeface="ＭＳ Ｐゴシック"/>
              </a:rPr>
              <a:t>oncepts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Inventory and quality controls of the spare parts already available in customer site warehouse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Estimate of the expected requirements considering the lifetime</a:t>
            </a:r>
            <a:r>
              <a:rPr lang="en-US" sz="1200" b="0" i="0" u="none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and condition of the motor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Development of an individual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S</a:t>
            </a: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pare Parts Concept together with the customer</a:t>
            </a:r>
            <a:endParaRPr lang="en-US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gray">
          <a:xfrm>
            <a:off x="627062" y="2553272"/>
            <a:ext cx="11088686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Spare Parts Services</a:t>
            </a:r>
            <a:endParaRPr lang="en-US" b="1" i="0" dirty="0">
              <a:solidFill>
                <a:srgbClr val="FF0000"/>
              </a:solidFill>
              <a:latin typeface="Arial"/>
              <a:ea typeface="ＭＳ Ｐゴシック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/>
          <a:stretch/>
        </p:blipFill>
        <p:spPr bwMode="auto">
          <a:xfrm>
            <a:off x="8836026" y="4346744"/>
            <a:ext cx="2803526" cy="173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981112"/>
            <a:ext cx="1133475" cy="1123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0C1921DE-1E87-4A1E-933C-B0ADEEC9359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Tailored service solution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7707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7BC5FE2-7F29-429C-B206-BC9DB9CC0E4C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103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3"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151"/>
          <p:cNvSpPr>
            <a:spLocks noChangeArrowheads="1"/>
          </p:cNvSpPr>
          <p:nvPr/>
        </p:nvSpPr>
        <p:spPr bwMode="gray">
          <a:xfrm>
            <a:off x="627063" y="1412878"/>
            <a:ext cx="5449887" cy="359999"/>
          </a:xfrm>
          <a:prstGeom prst="homePlate">
            <a:avLst>
              <a:gd name="adj" fmla="val 23441"/>
            </a:avLst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/>
          <a:p>
            <a:pPr algn="l" rtl="0" eaLnBrk="0" hangingPunct="0">
              <a:buFont typeface="Wingdings" pitchFamily="2" charset="2"/>
              <a:buNone/>
            </a:pPr>
            <a:r>
              <a:rPr lang="en-US" sz="1400" b="1" i="0" u="none" baseline="0" dirty="0">
                <a:solidFill>
                  <a:srgbClr val="FFFFFF"/>
                </a:solidFill>
              </a:rPr>
              <a:t>Analysis of the motor </a:t>
            </a:r>
            <a:r>
              <a:rPr lang="en-US" sz="1400" b="1" dirty="0">
                <a:solidFill>
                  <a:srgbClr val="FFFFFF"/>
                </a:solidFill>
              </a:rPr>
              <a:t>condition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4" name="AutoShape 152"/>
          <p:cNvSpPr>
            <a:spLocks noChangeArrowheads="1"/>
          </p:cNvSpPr>
          <p:nvPr/>
        </p:nvSpPr>
        <p:spPr bwMode="gray">
          <a:xfrm>
            <a:off x="6049330" y="1411902"/>
            <a:ext cx="5673166" cy="359999"/>
          </a:xfrm>
          <a:prstGeom prst="chevron">
            <a:avLst>
              <a:gd name="adj" fmla="val 23441"/>
            </a:avLst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/>
          <a:p>
            <a:pPr algn="l" rtl="0" eaLnBrk="0" hangingPunct="0">
              <a:buFont typeface="Wingdings" pitchFamily="2" charset="2"/>
              <a:buNone/>
            </a:pPr>
            <a:r>
              <a:rPr lang="en-US" sz="1400" b="1" i="0" u="none" baseline="0" dirty="0">
                <a:solidFill>
                  <a:srgbClr val="FFFFFF"/>
                </a:solidFill>
              </a:rPr>
              <a:t>Tailored service solution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 bwMode="gray">
          <a:xfrm>
            <a:off x="11599072" y="1843087"/>
            <a:ext cx="100009" cy="238125"/>
          </a:xfrm>
          <a:custGeom>
            <a:avLst/>
            <a:gdLst>
              <a:gd name="connsiteX0" fmla="*/ 0 w 1428750"/>
              <a:gd name="connsiteY0" fmla="*/ 0 h 238125"/>
              <a:gd name="connsiteX1" fmla="*/ 0 w 1428750"/>
              <a:gd name="connsiteY1" fmla="*/ 100013 h 238125"/>
              <a:gd name="connsiteX2" fmla="*/ 1428750 w 1428750"/>
              <a:gd name="connsiteY2" fmla="*/ 100013 h 238125"/>
              <a:gd name="connsiteX3" fmla="*/ 1428750 w 1428750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38125">
                <a:moveTo>
                  <a:pt x="0" y="0"/>
                </a:moveTo>
                <a:lnTo>
                  <a:pt x="0" y="100013"/>
                </a:lnTo>
                <a:lnTo>
                  <a:pt x="1428750" y="100013"/>
                </a:lnTo>
                <a:lnTo>
                  <a:pt x="1428750" y="2381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6" name="Freeform 5"/>
          <p:cNvSpPr/>
          <p:nvPr/>
        </p:nvSpPr>
        <p:spPr bwMode="gray">
          <a:xfrm flipH="1">
            <a:off x="615945" y="1838325"/>
            <a:ext cx="5433384" cy="238125"/>
          </a:xfrm>
          <a:custGeom>
            <a:avLst/>
            <a:gdLst>
              <a:gd name="connsiteX0" fmla="*/ 0 w 1428750"/>
              <a:gd name="connsiteY0" fmla="*/ 0 h 238125"/>
              <a:gd name="connsiteX1" fmla="*/ 0 w 1428750"/>
              <a:gd name="connsiteY1" fmla="*/ 100013 h 238125"/>
              <a:gd name="connsiteX2" fmla="*/ 1428750 w 1428750"/>
              <a:gd name="connsiteY2" fmla="*/ 100013 h 238125"/>
              <a:gd name="connsiteX3" fmla="*/ 1428750 w 1428750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38125">
                <a:moveTo>
                  <a:pt x="0" y="0"/>
                </a:moveTo>
                <a:lnTo>
                  <a:pt x="0" y="100013"/>
                </a:lnTo>
                <a:lnTo>
                  <a:pt x="1428750" y="100013"/>
                </a:lnTo>
                <a:lnTo>
                  <a:pt x="1428750" y="2381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627068" y="2797519"/>
            <a:ext cx="11088682" cy="336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lnSpc>
                <a:spcPct val="110000"/>
              </a:lnSpc>
              <a:spcBef>
                <a:spcPts val="0"/>
              </a:spcBef>
            </a:pPr>
            <a:endParaRPr lang="en-US" sz="1000" b="1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627068" y="2131811"/>
            <a:ext cx="11088682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-US" sz="1400" b="1" i="0" u="none" baseline="0" dirty="0">
                <a:solidFill>
                  <a:srgbClr val="FFFFFF"/>
                </a:solidFill>
                <a:latin typeface="Arial"/>
                <a:cs typeface="Arial" pitchFamily="34" charset="0"/>
              </a:rPr>
              <a:t>Service portfolio (4)</a:t>
            </a:r>
            <a:endParaRPr lang="en-US" altLang="en-US" sz="14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627062" y="2551586"/>
            <a:ext cx="11088681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buNone/>
            </a:pPr>
            <a:r>
              <a:rPr lang="en-US" b="1" i="0" u="none" baseline="0" dirty="0">
                <a:solidFill>
                  <a:srgbClr val="FFFFFF"/>
                </a:solidFill>
                <a:latin typeface="Arial"/>
                <a:ea typeface="ＭＳ Ｐゴシック"/>
              </a:rPr>
              <a:t>Retrofit Services</a:t>
            </a:r>
            <a:endParaRPr lang="en-US" b="1" i="0" dirty="0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4381" y="2937767"/>
            <a:ext cx="6645270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en-US" sz="1400" b="1" i="0" u="none" baseline="0" dirty="0">
                <a:solidFill>
                  <a:srgbClr val="55A0B9"/>
                </a:solidFill>
                <a:latin typeface="Arial"/>
                <a:ea typeface="ＭＳ Ｐゴシック"/>
              </a:rPr>
              <a:t>Option 1: Duplicating</a:t>
            </a:r>
            <a:r>
              <a:rPr lang="en-US" sz="1400" b="1" i="0" u="none" dirty="0">
                <a:solidFill>
                  <a:srgbClr val="55A0B9"/>
                </a:solidFill>
                <a:latin typeface="Arial"/>
                <a:ea typeface="ＭＳ Ｐゴシック"/>
              </a:rPr>
              <a:t> the motor </a:t>
            </a:r>
            <a:r>
              <a:rPr lang="en-US" sz="1400" b="1" i="0" u="none" baseline="0" dirty="0">
                <a:solidFill>
                  <a:srgbClr val="55A0B9"/>
                </a:solidFill>
                <a:latin typeface="Arial"/>
                <a:ea typeface="ＭＳ Ｐゴシック"/>
              </a:rPr>
              <a:t>1:1 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Original parts are replaced with an identical new part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Proven drive train solutions  remain essentially unchanged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Only brief interruption of production during replacement </a:t>
            </a:r>
          </a:p>
          <a:p>
            <a:pPr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defRPr/>
            </a:pPr>
            <a:endParaRPr lang="en-US" sz="1200" b="1" dirty="0">
              <a:solidFill>
                <a:schemeClr val="accent1"/>
              </a:solidFill>
              <a:latin typeface="Arial"/>
              <a:ea typeface="ＭＳ Ｐゴシック"/>
            </a:endParaRPr>
          </a:p>
          <a:p>
            <a:pPr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en-US" sz="1400" b="1" i="0" u="none" baseline="0" dirty="0">
                <a:solidFill>
                  <a:srgbClr val="55A0B9"/>
                </a:solidFill>
                <a:latin typeface="Arial"/>
                <a:ea typeface="ＭＳ Ｐゴシック"/>
              </a:rPr>
              <a:t>Option 2: Upgrade to the latest technology</a:t>
            </a:r>
          </a:p>
          <a:p>
            <a:pPr marL="171450" indent="-17145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Functional replacement of the old motor with a new machine from the current Siemens product range </a:t>
            </a:r>
          </a:p>
          <a:p>
            <a:pPr marL="171450" indent="-17145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Not only a complete motor retrofit (replacement of the motor), but also a partial retrofit (replacement of individual components, such as the stator or the rotor) is possible</a:t>
            </a: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The current specifications and regulations are taken</a:t>
            </a:r>
            <a:r>
              <a:rPr lang="en-US" sz="1200" b="0" i="0" u="none" dirty="0">
                <a:solidFill>
                  <a:srgbClr val="000000"/>
                </a:solidFill>
                <a:latin typeface="Arial"/>
                <a:ea typeface="ＭＳ Ｐゴシック"/>
              </a:rPr>
              <a:t> into account</a:t>
            </a: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 and long-term operating cost reductions achieved </a:t>
            </a:r>
            <a:endParaRPr lang="en-US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indent="-18288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71450" indent="-171450" algn="l" rtl="0" eaLnBrk="0" hangingPunct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191919"/>
              </a:solidFill>
              <a:latin typeface="Arial"/>
              <a:ea typeface="ＭＳ Ｐゴシック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0"/>
          <a:stretch/>
        </p:blipFill>
        <p:spPr bwMode="auto">
          <a:xfrm>
            <a:off x="8836023" y="4356992"/>
            <a:ext cx="2803527" cy="172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985392"/>
            <a:ext cx="1123950" cy="1133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EFEE8FCF-29E8-4161-B4F0-094CBA835C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Tailored service solution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9704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03CC90B-EEC2-4616-8433-DCB5B855011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1171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7"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29807"/>
          <a:stretch/>
        </p:blipFill>
        <p:spPr bwMode="auto">
          <a:xfrm>
            <a:off x="627062" y="1412875"/>
            <a:ext cx="5464800" cy="230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6243638" y="1412875"/>
            <a:ext cx="5464800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/>
            <a:r>
              <a:rPr lang="en-US" sz="1400" b="1" i="0" u="none" baseline="0" dirty="0">
                <a:solidFill>
                  <a:srgbClr val="FFFFFF"/>
                </a:solidFill>
              </a:rPr>
              <a:t>Initial situation</a:t>
            </a:r>
            <a:endParaRPr lang="en-US" alt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627061" y="3853474"/>
            <a:ext cx="5464800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/>
            <a:r>
              <a:rPr lang="en-US" sz="1400" b="1" i="0" u="none" baseline="0" dirty="0">
                <a:solidFill>
                  <a:srgbClr val="FFFFFF"/>
                </a:solidFill>
              </a:rPr>
              <a:t>Solution</a:t>
            </a:r>
            <a:endParaRPr lang="en-US" alt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6243638" y="1772877"/>
            <a:ext cx="5464800" cy="19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6213" lvl="1" indent="-176213" algn="l" rtl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b="0" i="0" u="none" baseline="0" dirty="0">
                <a:latin typeface="Arial"/>
              </a:rPr>
              <a:t>Compressor driven by a 12 MW motor (date of manufacture 1987) </a:t>
            </a:r>
          </a:p>
          <a:p>
            <a:pPr marL="176213" lvl="1" indent="-176213" algn="l" rtl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/>
              </a:rPr>
              <a:t>Application</a:t>
            </a:r>
            <a:r>
              <a:rPr lang="en-US" sz="1200" b="0" i="0" u="none" baseline="0" dirty="0">
                <a:latin typeface="Arial"/>
              </a:rPr>
              <a:t> in an explosion-protected area</a:t>
            </a:r>
          </a:p>
          <a:p>
            <a:pPr marL="176213" lvl="1" indent="-176213" algn="l" rtl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b="0" i="0" u="none" baseline="0" dirty="0">
                <a:latin typeface="Arial"/>
              </a:rPr>
              <a:t>The Motor Condition Assessment indicated significant winding aging</a:t>
            </a:r>
          </a:p>
          <a:p>
            <a:pPr marL="176213" lvl="1" indent="-176213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b="0" i="0" u="none" baseline="0" dirty="0">
                <a:latin typeface="Arial"/>
              </a:rPr>
              <a:t>Customer request with regard to </a:t>
            </a:r>
            <a:r>
              <a:rPr lang="en-US" sz="1200" dirty="0">
                <a:latin typeface="Arial"/>
              </a:rPr>
              <a:t>duplicating the motor 1:1  </a:t>
            </a:r>
            <a:r>
              <a:rPr lang="en-US" sz="1200" b="0" i="0" u="none" baseline="0" dirty="0">
                <a:latin typeface="Arial"/>
              </a:rPr>
              <a:t>that meets the explosion protection regulations</a:t>
            </a:r>
          </a:p>
          <a:p>
            <a:pPr marL="176213" lvl="1" indent="-176213" algn="l" rtl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1200" dirty="0">
              <a:latin typeface="Arial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6243639" y="3860800"/>
            <a:ext cx="5464800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/>
            <a:r>
              <a:rPr lang="en-US" sz="1400" b="1" i="0" u="none" baseline="0" dirty="0">
                <a:solidFill>
                  <a:srgbClr val="FFFFFF"/>
                </a:solidFill>
              </a:rPr>
              <a:t>Customer benefits</a:t>
            </a:r>
            <a:endParaRPr lang="en-US" alt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6243639" y="4220802"/>
            <a:ext cx="5464800" cy="19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6213" lvl="1" indent="-176213" algn="l" rtl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b="0" i="0" u="none" baseline="0" dirty="0">
                <a:latin typeface="Arial"/>
              </a:rPr>
              <a:t>Solution with the maximum economic benefits as a result of the analysis of various alternatives</a:t>
            </a:r>
          </a:p>
          <a:p>
            <a:pPr marL="176213" lvl="1" indent="-176213" algn="l" rtl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b="0" i="0" u="none" baseline="0" dirty="0">
                <a:latin typeface="Arial"/>
              </a:rPr>
              <a:t>Replacement of the old motor and upgrade</a:t>
            </a:r>
            <a:r>
              <a:rPr lang="en-US" sz="1200" b="0" i="0" u="none" dirty="0">
                <a:latin typeface="Arial"/>
              </a:rPr>
              <a:t> to </a:t>
            </a:r>
            <a:r>
              <a:rPr lang="en-US" sz="1200" b="0" i="0" u="none" baseline="0" dirty="0">
                <a:latin typeface="Arial"/>
              </a:rPr>
              <a:t>state-of-the-art</a:t>
            </a:r>
            <a:r>
              <a:rPr lang="en-US" sz="1200" dirty="0">
                <a:latin typeface="Arial"/>
              </a:rPr>
              <a:t> technology</a:t>
            </a:r>
            <a:endParaRPr lang="en-US" sz="1200" b="0" i="0" u="none" baseline="0" dirty="0">
              <a:latin typeface="Arial"/>
            </a:endParaRP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>
                <a:solidFill>
                  <a:srgbClr val="000000"/>
                </a:solidFill>
                <a:latin typeface="Arial"/>
                <a:ea typeface="ＭＳ Ｐゴシック"/>
              </a:rPr>
              <a:t>Minimized downtimes during the analysis and implementation phase</a:t>
            </a:r>
          </a:p>
          <a:p>
            <a:pPr marL="182880" indent="-182880" algn="l" rtl="0">
              <a:spcBef>
                <a:spcPts val="300"/>
              </a:spcBef>
              <a:spcAft>
                <a:spcPts val="0"/>
              </a:spcAft>
              <a:buClr>
                <a:srgbClr val="879BAA"/>
              </a:buClr>
              <a:buFont typeface="Arial"/>
              <a:buChar char="•"/>
            </a:pPr>
            <a:r>
              <a:rPr lang="en-US" sz="1200" b="0" i="0" u="none" baseline="0" dirty="0"/>
              <a:t>Conformance with the latest explosion protection regulations</a:t>
            </a:r>
            <a:endParaRPr lang="en-US" sz="1200" dirty="0"/>
          </a:p>
          <a:p>
            <a:pPr marL="0" lvl="1" indent="0" algn="l" rtl="0">
              <a:spcBef>
                <a:spcPct val="25000"/>
              </a:spcBef>
              <a:buClr>
                <a:schemeClr val="accent1"/>
              </a:buClr>
              <a:defRPr/>
            </a:pPr>
            <a:endParaRPr lang="en-US" sz="1200" dirty="0">
              <a:latin typeface="Arial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gray">
          <a:xfrm>
            <a:off x="627061" y="4213475"/>
            <a:ext cx="5464800" cy="19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 anchor="t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6213" lvl="1" indent="-176213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/>
              </a:rPr>
              <a:t>Duplicating the motor 1:1 </a:t>
            </a:r>
            <a:r>
              <a:rPr lang="en-US" sz="1200" b="0" i="0" u="none" baseline="0" dirty="0">
                <a:latin typeface="Arial"/>
              </a:rPr>
              <a:t>is very expensive and its application in an explosion protected area is not possible</a:t>
            </a:r>
          </a:p>
          <a:p>
            <a:pPr marL="176213" lvl="1" indent="-176213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b="0" i="0" u="none" baseline="0" dirty="0">
                <a:latin typeface="Arial"/>
              </a:rPr>
              <a:t>Profitability analysis by Siemens: </a:t>
            </a:r>
            <a:r>
              <a:rPr lang="en-US" sz="1200" dirty="0">
                <a:latin typeface="Arial"/>
              </a:rPr>
              <a:t>Duplicating the motor 1:1 compared </a:t>
            </a:r>
            <a:r>
              <a:rPr lang="en-US" sz="1200" b="0" i="0" u="none" baseline="0" dirty="0">
                <a:latin typeface="Arial"/>
              </a:rPr>
              <a:t>with an upgrade to the latest technology</a:t>
            </a:r>
          </a:p>
          <a:p>
            <a:pPr marL="176213" lvl="1" indent="-176213" algn="l" rtl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b="0" i="0" u="none" baseline="0" dirty="0">
                <a:latin typeface="Arial"/>
              </a:rPr>
              <a:t>Lowest-cost solution: Retrofit with upgrade to latest technology</a:t>
            </a:r>
            <a:r>
              <a:rPr lang="en-US" sz="1200" b="0" i="0" u="none" dirty="0">
                <a:latin typeface="Arial"/>
              </a:rPr>
              <a:t> </a:t>
            </a:r>
            <a:r>
              <a:rPr lang="en-US" sz="1200" b="0" i="0" u="none" baseline="0" dirty="0">
                <a:latin typeface="Arial"/>
              </a:rPr>
              <a:t>(adapted shaft height, adaptations of the plant)</a:t>
            </a:r>
          </a:p>
          <a:p>
            <a:pPr marL="176213" lvl="1" indent="-176213" algn="l" rtl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200" b="0" i="0" u="none" baseline="0" dirty="0">
                <a:latin typeface="Arial"/>
              </a:rPr>
              <a:t>Support during the coordination with the responsible authorities for explosion protection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627061" y="1405549"/>
            <a:ext cx="5464800" cy="360000"/>
          </a:xfrm>
          <a:prstGeom prst="rect">
            <a:avLst/>
          </a:prstGeom>
          <a:solidFill>
            <a:srgbClr val="00646E"/>
          </a:solidFill>
          <a:ln w="9525">
            <a:noFill/>
            <a:miter lim="800000"/>
            <a:headEnd/>
            <a:tailEnd/>
          </a:ln>
        </p:spPr>
        <p:txBody>
          <a:bodyPr lIns="108000" tIns="72000" rIns="108000" bIns="72000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/>
            <a:r>
              <a:rPr lang="en-US" sz="1400" b="1" i="0" u="none" baseline="0" dirty="0">
                <a:solidFill>
                  <a:srgbClr val="FFFFFF"/>
                </a:solidFill>
                <a:latin typeface="Arial"/>
              </a:rPr>
              <a:t>Retrofit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9E26495-FA13-4534-B451-FB78AC0E317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D98B5EC-4BBF-4A67-93C0-38CA83B8AC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661" y="430433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dirty="0"/>
              <a:t>Example retrofit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60274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MIO_CHANGETRACKING" val="true"/>
  <p:tag name="MIO_EK" val="669084"/>
  <p:tag name="MIO_EKGUID" val="6df30f0c-73dd-4600-b485-9ce8995d1e7b"/>
  <p:tag name="MIO_UPDATE" val="True"/>
  <p:tag name="MIO_VERSION" val="23.08.2017 17:14:41"/>
  <p:tag name="MIO_DBID" val="598A5C07-C27D-430B-A8FC-FA667BE665A4"/>
  <p:tag name="MIO_LASTDOWNLOADED" val="01.09.2017 14:14:33"/>
  <p:tag name="MIO_OBJECTNAME" val="EN 16:9 - Siemens 2017"/>
  <p:tag name="MIO_LASTEDITORNAME" val="Heike Weingaertner"/>
  <p:tag name="ISPRING_PROJECT_FOLDER_UPDATED" val="1"/>
  <p:tag name="ISPRING_SCORM_RATE_SLIDES" val="0"/>
  <p:tag name="ISPRING_SCORM_PASSING_SCORE" val="0.000000"/>
  <p:tag name="ISPRING_ULTRA_SCORM_COURSE_ID" val="CEB2FA4D-F174-4F8B-A8E0-C602C375930C"/>
  <p:tag name="ISPRING_FIRST_PUBLISH" val="1"/>
  <p:tag name="ISPRING_OUTPUT_FOLDER" val="\\ad001.siemens.net\dfs001\File\Service_CS_LD_Digitalization\20 Module 2 - Marketing\EnPC\NEU"/>
  <p:tag name="ISPRING_UUID" val="{4C39E89E-827C-4561-8EB5-86B3AA93C00A}"/>
  <p:tag name="ISPRING_RESOURCE_FOLDER" val="\\ad001.siemens.net\dfs001\file\Service_CS_LD_Digitalization\20 Module 2 - Marketing\EnPC (DONE)\2018-08-16_EnPC_Sales_Support_EN\"/>
  <p:tag name="ISPRING_PRESENTATION_PATH" val="\\ad001.siemens.net\dfs001\file\Service_CS_LD_Digitalization\20 Module 2 - Marketing\EnPC (DONE)\2018-08-16_EnPC_Sales_Support_EN.pptx"/>
  <p:tag name="ISPRING_PROJECT_VERSION" val="9"/>
  <p:tag name="ISPRING_SCREEN_RECS_UPDATED" val="\\ad001.siemens.net\dfs001\file\Service_CS_LD_Digitalization\20 Module 2 - Marketing\EnPC (DONE)\2018-08-16_EnPC_Sales_Support_EN\"/>
  <p:tag name="FLASHSPRING_ZOOM_TAG" val="57"/>
  <p:tag name="ISPRING_PRESENTATION_INFO_2" val="&lt;?xml version=&quot;1.0&quot; encoding=&quot;UTF-8&quot; standalone=&quot;no&quot; ?&gt;&#10;&lt;presentation2&gt;&#10;&#10;  &lt;slides&gt;&#10;    &lt;slide id=&quot;{44928EEB-DE46-46F8-8F1D-186FE6A70475}&quot; pptId=&quot;256&quot;/&gt;&#10;    &lt;slide id=&quot;{5A5902D0-C761-41A5-AE72-EA6ED0A66881}&quot; pptId=&quot;501&quot;/&gt;&#10;    &lt;slide id=&quot;{A8C9A3AF-BD63-4FB1-98D3-7AAB5657EBF6}&quot; pptId=&quot;367&quot;/&gt;&#10;    &lt;slide id=&quot;{2058DE28-B28A-4FEA-9ED1-C6A81DFF3802}&quot; pptId=&quot;368&quot;/&gt;&#10;    &lt;slide id=&quot;{4D969687-8A52-4CB3-8FE5-4FE6CBA5E217}&quot; pptId=&quot;369&quot;/&gt;&#10;    &lt;slide id=&quot;{6F517BC2-E678-480C-8404-CA3DD7C3B39D}&quot; pptId=&quot;409&quot;/&gt;&#10;    &lt;slide id=&quot;{8FCC5AC0-2BF8-4C50-81C3-7D1B92675A8F}&quot; pptId=&quot;502&quot;/&gt;&#10;    &lt;slide id=&quot;{4D42B173-820A-4E5C-9464-07814A2427F8}&quot; pptId=&quot;467&quot;/&gt;&#10;    &lt;slide id=&quot;{9CEE3CDC-120D-4096-9CD9-A5E746FB9F16}&quot; pptId=&quot;503&quot;/&gt;&#10;    &lt;slide id=&quot;{E1676EDA-71AE-42DF-BDDB-D29C9BED7015}&quot; pptId=&quot;410&quot;/&gt;&#10;    &lt;slide id=&quot;{791B4F62-1FFA-45CD-964F-0D42D1671086}&quot; pptId=&quot;468&quot;/&gt;&#10;    &lt;slide id=&quot;{79140A5B-C953-45F1-8471-DCFBDEA034AD}&quot; pptId=&quot;470&quot;/&gt;&#10;    &lt;slide id=&quot;{A96D67D0-9D66-4330-A579-413B632529E0}&quot; pptId=&quot;471&quot;/&gt;&#10;    &lt;slide id=&quot;{03D52A7E-708F-4ACE-8DD7-B3D4AA4336E6}&quot; pptId=&quot;472&quot;/&gt;&#10;    &lt;slide id=&quot;{CED0E562-B548-41A2-8E51-01203F0B82F0}&quot; pptId=&quot;511&quot;/&gt;&#10;    &lt;slide id=&quot;{C8971E74-084D-4EB2-8696-D11299FDC12F}&quot; pptId=&quot;476&quot;/&gt;&#10;    &lt;slide id=&quot;{51950E62-6075-4427-9CF3-6DCA05AF700E}&quot; pptId=&quot;477&quot;/&gt;&#10;    &lt;slide id=&quot;{F6A85AA8-702E-4220-94BA-FCA6C938A9D9}&quot; pptId=&quot;513&quot;/&gt;&#10;    &lt;slide id=&quot;{EB031F6F-1148-4D53-A0AD-3392D64362D9}&quot; pptId=&quot;479&quot;/&gt;&#10;    &lt;slide id=&quot;{350EE3BF-9580-4655-843B-31FFEB14833A}&quot; pptId=&quot;480&quot;/&gt;&#10;    &lt;slide id=&quot;{77404456-16A1-47FC-AFFE-B8F3E27FA9B5}&quot; pptId=&quot;481&quot;/&gt;&#10;    &lt;slide id=&quot;{5E27BB81-D5C8-4BF6-9357-8B633D553C0D}&quot; pptId=&quot;482&quot;/&gt;&#10;    &lt;slide id=&quot;{C39DA829-0A65-4177-9E17-9118A6A9D4DA}&quot; pptId=&quot;508&quot;/&gt;&#10;    &lt;slide id=&quot;{3D967C44-ECED-4E47-9F40-4D606B797CBC}&quot; pptId=&quot;514&quot;/&gt;&#10;    &lt;slide id=&quot;{822C1263-CE76-46AA-9641-EB1ABD0A5C77}&quot; pptId=&quot;510&quot;/&gt;&#10;    &lt;slide id=&quot;{2EA6BBF8-5FC8-4F13-BA98-1E977917875D}&quot; pptId=&quot;504&quot;/&gt;&#10;    &lt;slide id=&quot;{16E411C6-B8F1-4891-9833-6FAAF3457159}&quot; pptId=&quot;473&quot;/&gt;&#10;    &lt;slide id=&quot;{A6507366-55CA-485C-B9B9-D894A5ADA15F}&quot; pptId=&quot;284&quot;/&gt;&#10;    &lt;slide id=&quot;{B3A47996-F08D-43A5-9EA5-CC200304ED15}&quot; pptId=&quot;505&quot;/&gt;&#10;    &lt;slide id=&quot;{9C9BD52F-04A0-4E32-8CEA-BF02375251F5}&quot; pptId=&quot;474&quot;/&gt;&#10;    &lt;slide id=&quot;{29948AC9-A0D8-452B-8C03-91968A52B1E6}&quot; pptId=&quot;509&quot;/&gt;&#10;    &lt;slide id=&quot;{44B95A59-F621-45DE-8100-973A9623B2F1}&quot; pptId=&quot;506&quot;/&gt;&#10;    &lt;slide id=&quot;{12FC2E7C-CB82-4DFE-83D8-00956518A605}&quot; pptId=&quot;421&quot;/&gt;&#10;    &lt;slide id=&quot;{5C0CF6A1-713B-4558-8445-25616BA38225}&quot; pptId=&quot;507&quot;/&gt;&#10;    &lt;slide id=&quot;{1BA52EE6-CFF1-4F52-B613-02905CF8F141}&quot; pptId=&quot;337&quot;/&gt;&#10;    &lt;slide id=&quot;{51CF8E2F-7BB4-41EC-9048-F0B476F51A2F}&quot; pptId=&quot;512&quot;/&gt;&#10;    &lt;slide id=&quot;{D76064B4-19C9-4B18-BBBA-DE5F7831D703}&quot; pptId=&quot;484&quot;/&gt;&#10;    &lt;slide id=&quot;{C394F30C-B9B8-4DF4-9EFE-0BABDEC9EC9B}&quot; pptId=&quot;515&quot;/&gt;&#10;  &lt;/slides&gt;&#10;&#10;  &lt;narration&gt;&#10;    &lt;audioTracks&gt;&#10;      &lt;audioTrack muted=&quot;false&quot; name=&quot;sound1&quot; resource=&quot;0f2ef320&quot; slideId=&quot;{44928EEB-DE46-46F8-8F1D-186FE6A70475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&quot; resource=&quot;b199ddfc&quot; slideId=&quot;{5A5902D0-C761-41A5-AE72-EA6ED0A66881}&quot; startTime=&quot;10762&quot; stepIndex=&quot;0&quot; volume=&quot;1&quot;&gt;&#10;        &lt;audio channels=&quot;1&quot; format=&quot;s16p&quot; sampleRate=&quot;44100&quot;/&gt;&#10;      &lt;/audioTrack&gt;&#10;      &lt;audioTrack muted=&quot;false&quot; name=&quot;sound2&quot; resource=&quot;97820053&quot; slideId=&quot;{5A5902D0-C761-41A5-AE72-EA6ED0A6688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3&quot; resource=&quot;28001622&quot; slideId=&quot;{A8C9A3AF-BD63-4FB1-98D3-7AAB5657EBF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4&quot; resource=&quot;cfff958c&quot; slideId=&quot;{2058DE28-B28A-4FEA-9ED1-C6A81DFF3802}&quot; startTime=&quot;0&quot; stepIndex=&quot;0&quot; volume=&quot;1&quot;&gt;&#10;        &lt;audio channels=&quot;1&quot; format=&quot;s16p&quot; sampleRate=&quot;44100&quot;/&gt;&#10;      &lt;/audioTrack&gt;&#10;      &lt;audioTrack muted=&quot;false&quot; name=&quot;sound5&quot; resource=&quot;72f52baa&quot; slideId=&quot;{4D969687-8A52-4CB3-8FE5-4FE6CBA5E217}&quot; startTime=&quot;0&quot; stepIndex=&quot;0&quot; volume=&quot;1&quot;&gt;&#10;        &lt;audio channels=&quot;1&quot; format=&quot;s16p&quot; sampleRate=&quot;44100&quot;/&gt;&#10;      &lt;/audioTrack&gt;&#10;      &lt;audioTrack muted=&quot;false&quot; name=&quot;sound6&quot; resource=&quot;82a8f291&quot; slideId=&quot;{6F517BC2-E678-480C-8404-CA3DD7C3B39D}&quot; startTime=&quot;0&quot; stepIndex=&quot;0&quot; volume=&quot;1&quot;&gt;&#10;        &lt;audio channels=&quot;1&quot; format=&quot;s16p&quot; sampleRate=&quot;44100&quot;/&gt;&#10;      &lt;/audioTrack&gt;&#10;      &lt;audioTrack muted=&quot;false&quot; name=&quot;sound7&quot; resource=&quot;ce80fb97&quot; slideId=&quot;{4D42B173-820A-4E5C-9464-07814A2427F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8&quot; resource=&quot;3e610c45&quot; slideId=&quot;{9CEE3CDC-120D-4096-9CD9-A5E746FB9F1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9&quot; resource=&quot;c2632627&quot; slideId=&quot;{E1676EDA-71AE-42DF-BDDB-D29C9BED7015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0&quot; resource=&quot;9c6fb135&quot; slideId=&quot;{791B4F62-1FFA-45CD-964F-0D42D167108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1&quot; resource=&quot;7c55b1a4&quot; slideId=&quot;{79140A5B-C953-45F1-8471-DCFBDEA034AD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2&quot; resource=&quot;10215c05&quot; slideId=&quot;{A96D67D0-9D66-4330-A579-413B632529E0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3&quot; resource=&quot;bfebddea&quot; slideId=&quot;{03D52A7E-708F-4ACE-8DD7-B3D4AA4336E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4&quot; resource=&quot;3f19d681&quot; slideId=&quot;{CED0E562-B548-41A2-8E51-01203F0B82F0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5&quot; resource=&quot;bd5c8457&quot; slideId=&quot;{C8971E74-084D-4EB2-8696-D11299FDC12F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6&quot; resource=&quot;0d98e941&quot; slideId=&quot;{51950E62-6075-4427-9CF3-6DCA05AF700E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7&quot; resource=&quot;ad7799e9&quot; slideId=&quot;{F6A85AA8-702E-4220-94BA-FCA6C938A9D9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8&quot; resource=&quot;56d8b5fe&quot; slideId=&quot;{EB031F6F-1148-4D53-A0AD-3392D64362D9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9&quot; resource=&quot;5e493e4b&quot; slideId=&quot;{350EE3BF-9580-4655-843B-31FFEB14833A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0&quot; resource=&quot;a06a9a65&quot; slideId=&quot;{77404456-16A1-47FC-AFFE-B8F3E27FA9B5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1&quot; resource=&quot;3b0b7abb&quot; slideId=&quot;{5E27BB81-D5C8-4BF6-9357-8B633D553C0D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4&quot; resource=&quot;f57f6809&quot; slideId=&quot;{822C1263-CE76-46AA-9641-EB1ABD0A5C77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2&quot; resource=&quot;be46dab8&quot; slideId=&quot;{C39DA829-0A65-4177-9E17-9118A6A9D4DA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3&quot; resource=&quot;59f546e6&quot; slideId=&quot;{3D967C44-ECED-4E47-9F40-4D606B797CBC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5&quot; resource=&quot;1ecf2eea&quot; slideId=&quot;{16E411C6-B8F1-4891-9833-6FAAF3457159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6&quot; resource=&quot;3f61989b&quot; slideId=&quot;{A6507366-55CA-485C-B9B9-D894A5ADA15F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7&quot; resource=&quot;9392260d&quot; slideId=&quot;{9C9BD52F-04A0-4E32-8CEA-BF02375251F5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8&quot; resource=&quot;0538b8b3&quot; slideId=&quot;{29948AC9-A0D8-452B-8C03-91968A52B1E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9&quot; resource=&quot;f6b24123&quot; slideId=&quot;{12FC2E7C-CB82-4DFE-83D8-00956518A605}&quot; startTime=&quot;0&quot; stepIndex=&quot;0&quot; volume=&quot;1&quot;&gt;&#10;        &lt;audio channels=&quot;1&quot; format=&quot;s16p&quot; sampleRate=&quot;44100&quot;/&gt;&#10;      &lt;/audioTrack&gt;&#10;      &lt;audioTrack muted=&quot;false&quot; name=&quot;sound30&quot; resource=&quot;744bee7e&quot; slideId=&quot;{1BA52EE6-CFF1-4F52-B613-02905CF8F141}&quot; startTime=&quot;0&quot; stepIndex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LMS_API_VERSION" val="SCORM 1.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CURRENT_PLAYER_ID" val="universal"/>
  <p:tag name="ISPRING_ULTRA_SCORM_COURCE_TITLE" val="2018-08-16_EnPC_Sales_Presentation_EN"/>
  <p:tag name="ISPRING_SCORM_RATE_QUIZZES" val="0"/>
  <p:tag name="ISPRING_PRESENTATION_TITLE" val="2018-08-16_EnPC_Sales_Presentation_EN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hZlNLSuz2SgSZHOzhBG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648077"/>
  <p:tag name="MIO_PRESI_FIRST_SLIDENUMBER" val="1"/>
  <p:tag name="MIO_FALLBACK_LAYOUT" val="9"/>
  <p:tag name="MIO_SHOW_DATE" val="True"/>
  <p:tag name="MIO_SHOW_FOOTER" val="True"/>
  <p:tag name="MIO_SHOW_PAGENUMBER" val="True"/>
  <p:tag name="MIO_AVOID_BLANK_LAYOUT" val="True"/>
  <p:tag name="MIO_CD_LAYOUT_VALID_AREA" val="True"/>
  <p:tag name="MIO_NUMBER_OF_VALID_LAYOUTS" val="31"/>
  <p:tag name="MIO_HDS" val="True"/>
  <p:tag name="MIO_SKIPVERSION" val="01.01.0001 00:00:00"/>
  <p:tag name="MIO_EKGUID" val="42265648-affa-422c-85fb-a9ba552f995e"/>
  <p:tag name="MIO_UPDATE" val="True"/>
  <p:tag name="MIO_VERSION" val="22.08.2017 18:30:57"/>
  <p:tag name="MIO_DBID" val="598A5C07-C27D-430B-A8FC-FA667BE665A4"/>
  <p:tag name="MIO_LASTDOWNLOADED" val="23.08.2017 17:11:42"/>
  <p:tag name="MIO_OBJECTNAME" val="EN - Siemens 2017"/>
  <p:tag name="MIO_LASTEDITORNAME" val="Heike Weingaertner"/>
  <p:tag name="MIO_CDID" val="ba75d1f8-e04e-40da-98ff-200c67277e2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  <p:tag name="MIO_EK_DESIGN" val="579031"/>
  <p:tag name="MIO_VERSION_DESIGN" val="27.01.2016 18:31:06"/>
  <p:tag name="MIO_DBID_DESIGN" val="598A5C07-C27D-430B-A8FC-FA667BE665A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  <p:tag name="MIO_EK_DESIGN" val="579031"/>
  <p:tag name="MIO_VERSION_DESIGN" val="27.01.2016 18:31:06"/>
  <p:tag name="MIO_DBID_DESIGN" val="598A5C07-C27D-430B-A8FC-FA667BE665A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  <p:tag name="MIO_EK_DESIGN" val="579031"/>
  <p:tag name="MIO_VERSION_DESIGN" val="27.01.2016 18:31:06"/>
  <p:tag name="MIO_DBID_DESIGN" val="598A5C07-C27D-430B-A8FC-FA667BE665A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_DESIGN" val="579031"/>
  <p:tag name="MIO_VERSION_DESIGN" val="27.01.2016 18:31:06"/>
  <p:tag name="MIO_DBID_DESIGN" val="598A5C07-C27D-430B-A8FC-FA667BE665A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199817"/>
  <p:tag name="MIO_GUID" val="9cddbb57-2672-4639-84b3-f2ea01665a3c"/>
  <p:tag name="MIO_UPDATE" val="True"/>
  <p:tag name="MIO_VERSION" val="29.01.2015 12:13:23"/>
  <p:tag name="MIO_DBID" val="598A5C07-C27D-430B-A8FC-FA667BE665A4"/>
  <p:tag name="MIO_LASTDOWNLOADED" val="25.01.2016 09:16:42"/>
  <p:tag name="MIO_OBJECTNAME" val="Topic_Team-Engineering"/>
  <p:tag name="MIO_LASTEDITORNAME" val="Thomas Rubach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199884"/>
  <p:tag name="MIO_GUID" val="fe932897-396b-4e56-88cc-61b5630e9ce4"/>
  <p:tag name="MIO_UPDATE" val="True"/>
  <p:tag name="MIO_VERSION" val="29.01.2015 10:21:45"/>
  <p:tag name="MIO_DBID" val="598A5C07-C27D-430B-A8FC-FA667BE665A4"/>
  <p:tag name="MIO_LASTDOWNLOADED" val="16.12.2015 13:38:18"/>
  <p:tag name="MIO_OBJECTNAME" val="Product_TIA-Selection-Tool_checked"/>
  <p:tag name="MIO_LASTEDITORNAME" val="Thomas Rubac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_DESIGN" val="579031"/>
  <p:tag name="MIO_VERSION_DESIGN" val="27.01.2016 18:31:06"/>
  <p:tag name="MIO_DBID_DESIGN" val="598A5C07-C27D-430B-A8FC-FA667BE665A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_DESIGN" val="579031"/>
  <p:tag name="MIO_VERSION_DESIGN" val="27.01.2016 18:31:06"/>
  <p:tag name="MIO_DBID_DESIGN" val="598A5C07-C27D-430B-A8FC-FA667BE665A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_DESIGN" val="579031"/>
  <p:tag name="MIO_VERSION_DESIGN" val="27.01.2016 18:31:06"/>
  <p:tag name="MIO_DBID_DESIGN" val="598A5C07-C27D-430B-A8FC-FA667BE665A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_DESIGN" val="579031"/>
  <p:tag name="MIO_VERSION_DESIGN" val="27.01.2016 18:31:06"/>
  <p:tag name="MIO_DBID_DESIGN" val="598A5C07-C27D-430B-A8FC-FA667BE665A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_DESIGN" val="579031"/>
  <p:tag name="MIO_VERSION_DESIGN" val="27.01.2016 18:31:06"/>
  <p:tag name="MIO_DBID_DESIGN" val="598A5C07-C27D-430B-A8FC-FA667BE665A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_DESIGN" val="579031"/>
  <p:tag name="MIO_VERSION_DESIGN" val="27.01.2016 18:31:06"/>
  <p:tag name="MIO_DBID_DESIGN" val="598A5C07-C27D-430B-A8FC-FA667BE665A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_DESIGN" val="579031"/>
  <p:tag name="MIO_VERSION_DESIGN" val="27.01.2016 18:31:06"/>
  <p:tag name="MIO_DBID_DESIGN" val="598A5C07-C27D-430B-A8FC-FA667BE665A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199732"/>
  <p:tag name="MIO_GUID" val="a459c15f-1a66-498d-810e-27c195b65285"/>
  <p:tag name="MIO_UPDATE" val="True"/>
  <p:tag name="MIO_VERSION" val="29.01.2015 09:37:31"/>
  <p:tag name="MIO_DBID" val="598A5C07-C27D-430B-A8FC-FA667BE665A4"/>
  <p:tag name="MIO_LASTDOWNLOADED" val="19.01.2016 09:38:14"/>
  <p:tag name="MIO_OBJECTNAME" val="General_Box-check"/>
  <p:tag name="MIO_LASTEDITORNAME" val="Thomas Rubac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199732"/>
  <p:tag name="MIO_GUID" val="a459c15f-1a66-498d-810e-27c195b65285"/>
  <p:tag name="MIO_UPDATE" val="True"/>
  <p:tag name="MIO_VERSION" val="29.01.2015 09:37:31"/>
  <p:tag name="MIO_DBID" val="598A5C07-C27D-430B-A8FC-FA667BE665A4"/>
  <p:tag name="MIO_LASTDOWNLOADED" val="19.01.2016 09:38:14"/>
  <p:tag name="MIO_OBJECTNAME" val="General_Box-check"/>
  <p:tag name="MIO_LASTEDITORNAME" val="Thomas Rubac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199732"/>
  <p:tag name="MIO_GUID" val="a459c15f-1a66-498d-810e-27c195b65285"/>
  <p:tag name="MIO_UPDATE" val="True"/>
  <p:tag name="MIO_VERSION" val="29.01.2015 09:37:31"/>
  <p:tag name="MIO_DBID" val="598A5C07-C27D-430B-A8FC-FA667BE665A4"/>
  <p:tag name="MIO_LASTDOWNLOADED" val="19.01.2016 09:38:14"/>
  <p:tag name="MIO_OBJECTNAME" val="General_Box-check"/>
  <p:tag name="MIO_LASTEDITORNAME" val="Thomas Rubac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199732"/>
  <p:tag name="MIO_GUID" val="a459c15f-1a66-498d-810e-27c195b65285"/>
  <p:tag name="MIO_UPDATE" val="True"/>
  <p:tag name="MIO_VERSION" val="29.01.2015 09:37:31"/>
  <p:tag name="MIO_DBID" val="598A5C07-C27D-430B-A8FC-FA667BE665A4"/>
  <p:tag name="MIO_LASTDOWNLOADED" val="19.01.2016 09:38:14"/>
  <p:tag name="MIO_OBJECTNAME" val="General_Box-check"/>
  <p:tag name="MIO_LASTEDITORNAME" val="Thomas Rubac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heme/theme1.xml><?xml version="1.0" encoding="utf-8"?>
<a:theme xmlns:a="http://schemas.openxmlformats.org/drawingml/2006/main" name="Siemens 2017 – 16:9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7F7F7F"/>
      </a:hlink>
      <a:folHlink>
        <a:srgbClr val="7F7F7F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 rtl="0" eaLnBrk="1" fontAlgn="base" hangingPunct="1">
          <a:lnSpc>
            <a:spcPct val="110000"/>
          </a:lnSpc>
          <a:spcBef>
            <a:spcPct val="0"/>
          </a:spcBef>
          <a:spcAft>
            <a:spcPct val="0"/>
          </a:spcAft>
          <a:buFont typeface="Wingdings" charset="0"/>
          <a:buNone/>
          <a:defRPr sz="1800" b="0" i="0" u="none" baseline="0" dirty="0" smtClean="0">
            <a:solidFill>
              <a:srgbClr val="000000"/>
            </a:solidFill>
            <a:latin typeface="Arial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vert="horz" wrap="square" lIns="0" tIns="0" rIns="0" bIns="0" rtlCol="0">
        <a:noAutofit/>
      </a:bodyPr>
      <a:lstStyle>
        <a:defPPr algn="l" rtl="0" eaLnBrk="1" fontAlgn="base" hangingPunct="1">
          <a:lnSpc>
            <a:spcPct val="110000"/>
          </a:lnSpc>
          <a:spcBef>
            <a:spcPts val="0"/>
          </a:spcBef>
          <a:spcAft>
            <a:spcPct val="0"/>
          </a:spcAft>
          <a:defRPr sz="1200" b="0" i="0" u="none" baseline="0" dirty="0" smtClean="0">
            <a:solidFill>
              <a:srgbClr val="000000"/>
            </a:solidFill>
            <a:latin typeface="Arial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True Black | 0 0 0">
      <a:srgbClr val="000000"/>
    </a:custClr>
    <a:custClr name="Siemens Accent Red Dark | 100 25 70">
      <a:srgbClr val="641946"/>
    </a:custClr>
    <a:custClr name="Siemens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| 100 25 70">
      <a:srgbClr val="641946"/>
    </a:custClr>
    <a:custClr name="Siemens Accent Blue | 0 95 135">
      <a:srgbClr val="005F87"/>
    </a:custClr>
    <a:custClr name="Siemens Accent Green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| 100 125 45">
      <a:srgbClr val="647D2D"/>
    </a:custClr>
    <a:custClr name="Siemens Accent Green light | 170 180 20">
      <a:srgbClr val="AAB414"/>
    </a:custClr>
    <a:custClr name="Siemens Stone | 190 205 215">
      <a:srgbClr val="BECDD7"/>
    </a:custClr>
    <a:custClr name="Siemens Sand | 215 215 205">
      <a:srgbClr val="D7D7CD"/>
    </a:custClr>
    <a:custClr name="Siemens Accent Teal | 75 185 185">
      <a:srgbClr val="4BB9B9"/>
    </a:custClr>
    <a:custClr name="Siemens Accent Yellow | 255 185 0">
      <a:srgbClr val="FFB900"/>
    </a:custClr>
    <a:custClr name="Siemens Accent Red | 175 35 95">
      <a:srgbClr val="AF235F"/>
    </a:custClr>
    <a:custClr name="Siemens Accent Blue | 65 170 200">
      <a:srgbClr val="41AAC8"/>
    </a:custClr>
    <a:custClr name="Siemens Accent Green | 170 180 20">
      <a:srgbClr val="AAB414"/>
    </a:custClr>
    <a:custClr name="Siemens Sand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p4ppTags>
  <Name>Three columns + Navigation</Name>
  <PpLayout>32</PpLayout>
  <Index>20</Index>
</p4ppTags>
</file>

<file path=customXml/item10.xml><?xml version="1.0" encoding="utf-8"?>
<p4ppTags>
  <Name>Two columns + Navigation</Name>
  <PpLayout>32</PpLayout>
  <Index>19</Index>
</p4ppTags>
</file>

<file path=customXml/item100.xml><?xml version="1.0" encoding="utf-8"?>
<p4ppTags>
  <Name>Two rows</Name>
  <PpLayout>32</PpLayout>
  <Index>13</Index>
</p4ppTags>
</file>

<file path=customXml/item101.xml><?xml version="1.0" encoding="utf-8"?>
<p4ppTags>
  <Name>Four objects + Navigation</Name>
  <PpLayout>32</PpLayout>
  <Index>22</Index>
</p4ppTags>
</file>

<file path=customXml/item102.xml><?xml version="1.0" encoding="utf-8"?>
<p4ppTags>
  <Name>Free Content</Name>
  <PpLayout>11</PpLayout>
  <Index>9</Index>
</p4ppTags>
</file>

<file path=customXml/item103.xml><?xml version="1.0" encoding="utf-8"?>
<p4ppTags>
  <Name>Two columns</Name>
  <PpLayout>29</PpLayout>
  <Index>12</Index>
</p4ppTags>
</file>

<file path=customXml/item104.xml><?xml version="1.0" encoding="utf-8"?>
<p4ppTags/>
</file>

<file path=customXml/item105.xml><?xml version="1.0" encoding="utf-8"?>
<p4ppTags>
  <Name>Three columns</Name>
  <PpLayout>32</PpLayout>
  <Index>14</Index>
</p4ppTags>
</file>

<file path=customXml/item106.xml><?xml version="1.0" encoding="utf-8"?>
<p4ppTags>
  <Name>One object (large)</Name>
  <PpLayout>16</PpLayout>
  <Index>10</Index>
</p4ppTags>
</file>

<file path=customXml/item107.xml><?xml version="1.0" encoding="utf-8"?>
<p4ppTags>
  <Name>Two columns</Name>
  <PpLayout>29</PpLayout>
  <Index>12</Index>
</p4ppTags>
</file>

<file path=customXml/item108.xml><?xml version="1.0" encoding="utf-8"?>
<p4ppTags>
  <Name>Four objects</Name>
  <PpLayout>24</PpLayout>
  <Index>15</Index>
</p4ppTags>
</file>

<file path=customXml/item109.xml><?xml version="1.0" encoding="utf-8"?>
<p4ppTags>
  <Name>Three columns</Name>
  <PpLayout>32</PpLayout>
  <Index>14</Index>
</p4ppTags>
</file>

<file path=customXml/item11.xml><?xml version="1.0" encoding="utf-8"?>
<p4ppTags>
  <Name>Free Content + Navigation</Name>
  <PpLayout>32</PpLayout>
  <Index>16</Index>
</p4ppTags>
</file>

<file path=customXml/item110.xml><?xml version="1.0" encoding="utf-8"?>
<p4ppTags>
  <Name>Two columns</Name>
  <PpLayout>29</PpLayout>
  <Index>12</Index>
</p4ppTags>
</file>

<file path=customXml/item111.xml><?xml version="1.0" encoding="utf-8"?>
<p4ppTags>
  <Name>Text + Index</Name>
  <PpLayout>32</PpLayout>
  <Index>8</Index>
</p4ppTags>
</file>

<file path=customXml/item112.xml><?xml version="1.0" encoding="utf-8"?>
<p4ppTags>
  <Name>Four objects</Name>
  <PpLayout>24</PpLayout>
  <Index>15</Index>
</p4ppTags>
</file>

<file path=customXml/item113.xml><?xml version="1.0" encoding="utf-8"?>
<p4ppTags>
  <Name>Two columns + Navigation</Name>
  <PpLayout>32</PpLayout>
  <Index>19</Index>
</p4ppTags>
</file>

<file path=customXml/item114.xml><?xml version="1.0" encoding="utf-8"?>
<p4ppTags>
  <Name>Four objects + Navigation</Name>
  <PpLayout>32</PpLayout>
  <Index>22</Index>
</p4ppTags>
</file>

<file path=customXml/item115.xml><?xml version="1.0" encoding="utf-8"?>
<p4ppTags>
  <Name>Free Content</Name>
  <PpLayout>11</PpLayout>
  <Index>9</Index>
</p4ppTags>
</file>

<file path=customXml/item116.xml><?xml version="1.0" encoding="utf-8"?>
<p4ppTags>
  <Name>Two rows</Name>
  <PpLayout>32</PpLayout>
  <Index>13</Index>
</p4ppTags>
</file>

<file path=customXml/item117.xml><?xml version="1.0" encoding="utf-8"?>
<p4ppTags>
  <Name>Two columns + Navigation</Name>
  <PpLayout>32</PpLayout>
  <Index>19</Index>
</p4ppTags>
</file>

<file path=customXml/item118.xml><?xml version="1.0" encoding="utf-8"?>
<p4ppTags>
  <Name>Four objects + Navigation</Name>
  <PpLayout>32</PpLayout>
  <Index>22</Index>
</p4ppTags>
</file>

<file path=customXml/item119.xml><?xml version="1.0" encoding="utf-8"?>
<p4ppTags>
  <Name>Text + Index</Name>
  <PpLayout>32</PpLayout>
  <Index>8</Index>
</p4ppTags>
</file>

<file path=customXml/item12.xml><?xml version="1.0" encoding="utf-8"?>
<p4ppTags>
  <Name>One object (large) + Navigation</Name>
  <PpLayout>32</PpLayout>
  <Index>17</Index>
</p4ppTags>
</file>

<file path=customXml/item120.xml><?xml version="1.0" encoding="utf-8"?>
<p4ppTags>
  <Name>Two rows</Name>
  <PpLayout>32</PpLayout>
  <Index>13</Index>
</p4ppTags>
</file>

<file path=customXml/item121.xml><?xml version="1.0" encoding="utf-8"?>
<p4ppTags>
  <Name>Two rows + Navigation</Name>
  <PpLayout>32</PpLayout>
  <Index>21</Index>
</p4ppTags>
</file>

<file path=customXml/item122.xml><?xml version="1.0" encoding="utf-8"?>
<p4ppTags>
  <Name>Two rows + Navigation</Name>
  <PpLayout>32</PpLayout>
  <Index>21</Index>
</p4ppTags>
</file>

<file path=customXml/item123.xml><?xml version="1.0" encoding="utf-8"?>
<p4ppTags>
  <Name>Two columns + Navigation</Name>
  <PpLayout>32</PpLayout>
  <Index>19</Index>
</p4ppTags>
</file>

<file path=customXml/item124.xml><?xml version="1.0" encoding="utf-8"?>
<p4ppTags>
  <Name>One object (large)</Name>
  <PpLayout>16</PpLayout>
  <Index>10</Index>
</p4ppTags>
</file>

<file path=customXml/item125.xml><?xml version="1.0" encoding="utf-8"?>
<p4ppTags>
  <Name>Text + Index</Name>
  <PpLayout>32</PpLayout>
  <Index>8</Index>
</p4ppTags>
</file>

<file path=customXml/item126.xml><?xml version="1.0" encoding="utf-8"?>
<p4ppTags>
  <Name>Free Content + Navigation</Name>
  <PpLayout>32</PpLayout>
  <Index>16</Index>
</p4ppTags>
</file>

<file path=customXml/item127.xml><?xml version="1.0" encoding="utf-8"?>
<p4ppTags>
  <Name>Free Content</Name>
  <PpLayout>11</PpLayout>
  <Index>9</Index>
</p4ppTags>
</file>

<file path=customXml/item128.xml><?xml version="1.0" encoding="utf-8"?>
<p4ppTags>
  <Name>Four objects</Name>
  <PpLayout>24</PpLayout>
  <Index>15</Index>
</p4ppTags>
</file>

<file path=customXml/item129.xml><?xml version="1.0" encoding="utf-8"?>
<p4ppTags>
  <Name>Free Content + Navigation</Name>
  <PpLayout>32</PpLayout>
  <Index>16</Index>
</p4ppTags>
</file>

<file path=customXml/item13.xml><?xml version="1.0" encoding="utf-8"?>
<p4ppTags>
  <Name>Two rows + Navigation</Name>
  <PpLayout>32</PpLayout>
  <Index>21</Index>
</p4ppTags>
</file>

<file path=customXml/item130.xml><?xml version="1.0" encoding="utf-8"?>
<p4ppTags>
  <Name>Four objects + Navigation</Name>
  <PpLayout>32</PpLayout>
  <Index>22</Index>
</p4ppTags>
</file>

<file path=customXml/item131.xml><?xml version="1.0" encoding="utf-8"?>
<p4ppTags>
  <Name>Three columns</Name>
  <PpLayout>32</PpLayout>
  <Index>14</Index>
</p4ppTags>
</file>

<file path=customXml/item132.xml><?xml version="1.0" encoding="utf-8"?>
<p4ppTags>
  <Name>Free Content + Navigation</Name>
  <PpLayout>32</PpLayout>
  <Index>16</Index>
</p4ppTags>
</file>

<file path=customXml/item133.xml><?xml version="1.0" encoding="utf-8"?>
<p4ppTags>
  <Name>Two columns</Name>
  <PpLayout>29</PpLayout>
  <Index>12</Index>
</p4ppTags>
</file>

<file path=customXml/item134.xml><?xml version="1.0" encoding="utf-8"?>
<p4ppTags>
  <Name>One object (large) + Navigation</Name>
  <PpLayout>32</PpLayout>
  <Index>17</Index>
</p4ppTags>
</file>

<file path=customXml/item135.xml><?xml version="1.0" encoding="utf-8"?>
<p4ppTags>
  <Name>Two rows + Navigation</Name>
  <PpLayout>32</PpLayout>
  <Index>21</Index>
</p4ppTags>
</file>

<file path=customXml/item136.xml><?xml version="1.0" encoding="utf-8"?>
<p4ppTags>
  <Name>One object (small) + Navigation</Name>
  <PpLayout>32</PpLayout>
  <Index>18</Index>
</p4ppTags>
</file>

<file path=customXml/item137.xml><?xml version="1.0" encoding="utf-8"?>
<p4ppTags>
  <Name>Two columns</Name>
  <PpLayout>29</PpLayout>
  <Index>12</Index>
</p4ppTags>
</file>

<file path=customXml/item138.xml><?xml version="1.0" encoding="utf-8"?>
<p4ppTags>
  <Name>Text + Index</Name>
  <PpLayout>32</PpLayout>
  <Index>8</Index>
</p4ppTags>
</file>

<file path=customXml/item139.xml><?xml version="1.0" encoding="utf-8"?>
<p4ppTags>
  <Name>Two columns + Navigation</Name>
  <PpLayout>32</PpLayout>
  <Index>19</Index>
</p4ppTags>
</file>

<file path=customXml/item14.xml><?xml version="1.0" encoding="utf-8"?>
<p4ppTags>
  <Name>Free Content</Name>
  <PpLayout>11</PpLayout>
  <Index>9</Index>
</p4ppTags>
</file>

<file path=customXml/item140.xml><?xml version="1.0" encoding="utf-8"?>
<p4ppTags>
  <Name>Free Content + Navigation</Name>
  <PpLayout>32</PpLayout>
  <Index>16</Index>
</p4ppTags>
</file>

<file path=customXml/item141.xml><?xml version="1.0" encoding="utf-8"?>
<p4ppTags>
  <Name>Four objects</Name>
  <PpLayout>24</PpLayout>
  <Index>15</Index>
</p4ppTags>
</file>

<file path=customXml/item142.xml><?xml version="1.0" encoding="utf-8"?>
<p4ppTags>
  <Name>Free Content + Navigation</Name>
  <PpLayout>32</PpLayout>
  <Index>16</Index>
</p4ppTags>
</file>

<file path=customXml/item143.xml><?xml version="1.0" encoding="utf-8"?>
<p4ppTags>
  <Name>Two columns + Navigation</Name>
  <PpLayout>32</PpLayout>
  <Index>19</Index>
</p4ppTags>
</file>

<file path=customXml/item144.xml><?xml version="1.0" encoding="utf-8"?>
<p4ppTags>
  <Name>Two rows + Navigation</Name>
  <PpLayout>32</PpLayout>
  <Index>21</Index>
</p4ppTags>
</file>

<file path=customXml/item145.xml><?xml version="1.0" encoding="utf-8"?>
<p4ppTags>
  <Name>One object (large) + Navigation</Name>
  <PpLayout>32</PpLayout>
  <Index>17</Index>
</p4ppTags>
</file>

<file path=customXml/item146.xml><?xml version="1.0" encoding="utf-8"?>
<p4ppTags>
  <Name>One object (small) + Navigation</Name>
  <PpLayout>32</PpLayout>
  <Index>18</Index>
</p4ppTags>
</file>

<file path=customXml/item147.xml><?xml version="1.0" encoding="utf-8"?>
<p4ppTags>
  <Name>One object (small) + Navigation</Name>
  <PpLayout>32</PpLayout>
  <Index>18</Index>
</p4ppTags>
</file>

<file path=customXml/item148.xml><?xml version="1.0" encoding="utf-8"?>
<p4ppTags>
  <Name>One object (small) + Navigation</Name>
  <PpLayout>32</PpLayout>
  <Index>18</Index>
</p4ppTags>
</file>

<file path=customXml/item149.xml><?xml version="1.0" encoding="utf-8"?>
<p4ppTags>
  <Name>Free Content + Navigation</Name>
  <PpLayout>32</PpLayout>
  <Index>16</Index>
</p4ppTags>
</file>

<file path=customXml/item15.xml><?xml version="1.0" encoding="utf-8"?>
<p4ppTags>
  <Name>Four objects</Name>
  <PpLayout>24</PpLayout>
  <Index>15</Index>
</p4ppTags>
</file>

<file path=customXml/item150.xml><?xml version="1.0" encoding="utf-8"?>
<p4ppTags>
  <Name>One object (small)</Name>
  <PpLayout>16</PpLayout>
  <Index>11</Index>
</p4ppTags>
</file>

<file path=customXml/item151.xml><?xml version="1.0" encoding="utf-8"?>
<p4ppTags>
  <Name>Two rows + Navigation</Name>
  <PpLayout>32</PpLayout>
  <Index>21</Index>
</p4ppTags>
</file>

<file path=customXml/item152.xml><?xml version="1.0" encoding="utf-8"?>
<p4ppTags>
  <Name>Free Content</Name>
  <PpLayout>11</PpLayout>
  <Index>9</Index>
</p4ppTags>
</file>

<file path=customXml/item153.xml><?xml version="1.0" encoding="utf-8"?>
<p4ppTags>
  <Name>One object (small)</Name>
  <PpLayout>16</PpLayout>
  <Index>11</Index>
</p4ppTags>
</file>

<file path=customXml/item154.xml><?xml version="1.0" encoding="utf-8"?>
<p4ppTags>
  <Name>One object (small) + Navigation</Name>
  <PpLayout>32</PpLayout>
  <Index>18</Index>
</p4ppTags>
</file>

<file path=customXml/item155.xml><?xml version="1.0" encoding="utf-8"?>
<p4ppTags>
  <Name>Two rows</Name>
  <PpLayout>32</PpLayout>
  <Index>13</Index>
</p4ppTags>
</file>

<file path=customXml/item156.xml><?xml version="1.0" encoding="utf-8"?>
<p4ppTags>
  <Name>One object (large) + Navigation</Name>
  <PpLayout>32</PpLayout>
  <Index>17</Index>
</p4ppTags>
</file>

<file path=customXml/item157.xml><?xml version="1.0" encoding="utf-8"?>
<p4ppTags>
  <Name>Four objects + Navigation</Name>
  <PpLayout>32</PpLayout>
  <Index>22</Index>
</p4ppTags>
</file>

<file path=customXml/item158.xml><?xml version="1.0" encoding="utf-8"?>
<p4ppTags>
  <Name>One object (large)</Name>
  <PpLayout>16</PpLayout>
  <Index>10</Index>
</p4ppTags>
</file>

<file path=customXml/item159.xml><?xml version="1.0" encoding="utf-8"?>
<p4ppTags>
  <Name>Two columns + Navigation</Name>
  <PpLayout>32</PpLayout>
  <Index>19</Index>
</p4ppTags>
</file>

<file path=customXml/item16.xml><?xml version="1.0" encoding="utf-8"?>
<p4ppTags>
  <Name>Four objects + Navigation</Name>
  <PpLayout>32</PpLayout>
  <Index>22</Index>
</p4ppTags>
</file>

<file path=customXml/item160.xml><?xml version="1.0" encoding="utf-8"?>
<p4ppTags>
  <Name>Three columns + Navigation</Name>
  <PpLayout>32</PpLayout>
  <Index>20</Index>
</p4ppTags>
</file>

<file path=customXml/item161.xml><?xml version="1.0" encoding="utf-8"?>
<p4ppTags>
  <Name>Free Content</Name>
  <PpLayout>11</PpLayout>
  <Index>9</Index>
</p4ppTags>
</file>

<file path=customXml/item162.xml><?xml version="1.0" encoding="utf-8"?>
<p4ppTags>
  <Name>Two rows + Navigation</Name>
  <PpLayout>32</PpLayout>
  <Index>21</Index>
</p4ppTags>
</file>

<file path=customXml/item163.xml><?xml version="1.0" encoding="utf-8"?>
<p4ppTags>
  <Name>Three columns</Name>
  <PpLayout>32</PpLayout>
  <Index>14</Index>
</p4ppTags>
</file>

<file path=customXml/item164.xml><?xml version="1.0" encoding="utf-8"?>
<p4ppTags>
  <Name>One object (large) + Navigation</Name>
  <PpLayout>32</PpLayout>
  <Index>17</Index>
</p4ppTags>
</file>

<file path=customXml/item165.xml><?xml version="1.0" encoding="utf-8"?>
<p4ppTags>
  <Name>Four objects</Name>
  <PpLayout>24</PpLayout>
  <Index>15</Index>
</p4ppTags>
</file>

<file path=customXml/item166.xml><?xml version="1.0" encoding="utf-8"?>
<p4ppTags>
  <Name>Two columns</Name>
  <PpLayout>29</PpLayout>
  <Index>12</Index>
</p4ppTags>
</file>

<file path=customXml/item167.xml><?xml version="1.0" encoding="utf-8"?>
<p4ppTags>
  <Name>Free Content + Navigation</Name>
  <PpLayout>32</PpLayout>
  <Index>16</Index>
</p4ppTags>
</file>

<file path=customXml/item168.xml><?xml version="1.0" encoding="utf-8"?>
<p4ppTags>
  <Name>Text + Index</Name>
  <PpLayout>32</PpLayout>
  <Index>8</Index>
</p4ppTags>
</file>

<file path=customXml/item169.xml><?xml version="1.0" encoding="utf-8"?>
<p4ppTags>
  <Name>One object (large)</Name>
  <PpLayout>16</PpLayout>
  <Index>10</Index>
</p4ppTags>
</file>

<file path=customXml/item17.xml><?xml version="1.0" encoding="utf-8"?>
<p4ppTags>
  <Name>Text + Index</Name>
  <PpLayout>32</PpLayout>
  <Index>8</Index>
</p4ppTags>
</file>

<file path=customXml/item170.xml><?xml version="1.0" encoding="utf-8"?>
<p4ppTags>
  <Name>Three columns</Name>
  <PpLayout>32</PpLayout>
  <Index>14</Index>
</p4ppTags>
</file>

<file path=customXml/item171.xml><?xml version="1.0" encoding="utf-8"?>
<p4ppTags>
  <Name>Free Content</Name>
  <PpLayout>11</PpLayout>
  <Index>9</Index>
</p4ppTags>
</file>

<file path=customXml/item172.xml><?xml version="1.0" encoding="utf-8"?>
<p4ppTags>
  <Name>One object (large)</Name>
  <PpLayout>16</PpLayout>
  <Index>10</Index>
</p4ppTags>
</file>

<file path=customXml/item173.xml><?xml version="1.0" encoding="utf-8"?>
<p4ppTags>
  <Name>Two rows + Navigation</Name>
  <PpLayout>32</PpLayout>
  <Index>21</Index>
</p4ppTags>
</file>

<file path=customXml/item174.xml><?xml version="1.0" encoding="utf-8"?>
<p4ppTags>
  <Name>Text + Index</Name>
  <PpLayout>32</PpLayout>
  <Index>8</Index>
</p4ppTags>
</file>

<file path=customXml/item175.xml><?xml version="1.0" encoding="utf-8"?>
<p4ppTags>
  <Name>Three columns</Name>
  <PpLayout>32</PpLayout>
  <Index>14</Index>
</p4ppTags>
</file>

<file path=customXml/item176.xml><?xml version="1.0" encoding="utf-8"?>
<p4ppTags>
  <Name>Two rows + Navigation</Name>
  <PpLayout>32</PpLayout>
  <Index>21</Index>
</p4ppTags>
</file>

<file path=customXml/item177.xml><?xml version="1.0" encoding="utf-8"?>
<p4ppTags>
  <Name>Four objects + Navigation</Name>
  <PpLayout>32</PpLayout>
  <Index>22</Index>
</p4ppTags>
</file>

<file path=customXml/item178.xml><?xml version="1.0" encoding="utf-8"?>
<p4ppTags>
  <Name>One object (small)</Name>
  <PpLayout>16</PpLayout>
  <Index>11</Index>
</p4ppTags>
</file>

<file path=customXml/item179.xml><?xml version="1.0" encoding="utf-8"?>
<p4ppTags>
  <Name>One object (small)</Name>
  <PpLayout>16</PpLayout>
  <Index>11</Index>
</p4ppTags>
</file>

<file path=customXml/item18.xml><?xml version="1.0" encoding="utf-8"?>
<p4ppTags>
  <Name>One object (large) + Navigation</Name>
  <PpLayout>32</PpLayout>
  <Index>17</Index>
</p4ppTags>
</file>

<file path=customXml/item180.xml><?xml version="1.0" encoding="utf-8"?>
<p4ppTags>
  <Name>Three columns</Name>
  <PpLayout>32</PpLayout>
  <Index>14</Index>
</p4ppTags>
</file>

<file path=customXml/item181.xml><?xml version="1.0" encoding="utf-8"?>
<p4ppTags>
  <Name>Free Content</Name>
  <PpLayout>11</PpLayout>
  <Index>9</Index>
</p4ppTags>
</file>

<file path=customXml/item182.xml><?xml version="1.0" encoding="utf-8"?>
<p4ppTags>
  <Name>Two columns</Name>
  <PpLayout>29</PpLayout>
  <Index>12</Index>
</p4ppTags>
</file>

<file path=customXml/item183.xml><?xml version="1.0" encoding="utf-8"?>
<p4ppTags>
  <Name>Two rows</Name>
  <PpLayout>32</PpLayout>
  <Index>13</Index>
</p4ppTags>
</file>

<file path=customXml/item184.xml><?xml version="1.0" encoding="utf-8"?>
<p4ppTags>
  <Name>One object (small)</Name>
  <PpLayout>16</PpLayout>
  <Index>11</Index>
</p4ppTags>
</file>

<file path=customXml/item185.xml><?xml version="1.0" encoding="utf-8"?>
<p4ppTags>
  <Name>One object (small)</Name>
  <PpLayout>16</PpLayout>
  <Index>11</Index>
</p4ppTags>
</file>

<file path=customXml/item186.xml><?xml version="1.0" encoding="utf-8"?>
<p4ppTags>
  <Name>Four objects + Navigation</Name>
  <PpLayout>32</PpLayout>
  <Index>22</Index>
</p4ppTags>
</file>

<file path=customXml/item187.xml><?xml version="1.0" encoding="utf-8"?>
<p4ppTags>
  <Name>One object (small) + Navigation</Name>
  <PpLayout>32</PpLayout>
  <Index>18</Index>
</p4ppTags>
</file>

<file path=customXml/item188.xml><?xml version="1.0" encoding="utf-8"?>
<p4ppTags>
  <Name>Free Content</Name>
  <PpLayout>11</PpLayout>
  <Index>9</Index>
</p4ppTags>
</file>

<file path=customXml/item189.xml><?xml version="1.0" encoding="utf-8"?>
<p4ppTags>
  <Name>Two columns</Name>
  <PpLayout>29</PpLayout>
  <Index>12</Index>
</p4ppTags>
</file>

<file path=customXml/item19.xml><?xml version="1.0" encoding="utf-8"?>
<p4ppTags>
  <Name>Two rows + Navigation</Name>
  <PpLayout>32</PpLayout>
  <Index>21</Index>
</p4ppTags>
</file>

<file path=customXml/item190.xml><?xml version="1.0" encoding="utf-8"?>
<p4ppTags>
  <Name>Four objects</Name>
  <PpLayout>24</PpLayout>
  <Index>15</Index>
</p4ppTags>
</file>

<file path=customXml/item191.xml><?xml version="1.0" encoding="utf-8"?>
<p4ppTags>
  <Name>One object (large)</Name>
  <PpLayout>16</PpLayout>
  <Index>10</Index>
</p4ppTags>
</file>

<file path=customXml/item192.xml><?xml version="1.0" encoding="utf-8"?>
<p4ppTags>
  <Name>Four objects + Navigation</Name>
  <PpLayout>32</PpLayout>
  <Index>22</Index>
</p4ppTags>
</file>

<file path=customXml/item193.xml><?xml version="1.0" encoding="utf-8"?>
<p4ppTags>
  <Name>Three columns</Name>
  <PpLayout>32</PpLayout>
  <Index>14</Index>
</p4ppTags>
</file>

<file path=customXml/item194.xml><?xml version="1.0" encoding="utf-8"?>
<p4ppTags>
  <Name>Three columns</Name>
  <PpLayout>32</PpLayout>
  <Index>14</Index>
</p4ppTags>
</file>

<file path=customXml/item195.xml><?xml version="1.0" encoding="utf-8"?>
<p4ppTags>
  <Name>Three columns + Navigation</Name>
  <PpLayout>32</PpLayout>
  <Index>20</Index>
</p4ppTags>
</file>

<file path=customXml/item196.xml><?xml version="1.0" encoding="utf-8"?>
<p4ppTags>
  <Name>Two rows + Navigation</Name>
  <PpLayout>32</PpLayout>
  <Index>21</Index>
</p4ppTags>
</file>

<file path=customXml/item197.xml><?xml version="1.0" encoding="utf-8"?>
<p4ppTags>
  <Name>Free Content + Navigation</Name>
  <PpLayout>32</PpLayout>
  <Index>16</Index>
</p4ppTags>
</file>

<file path=customXml/item198.xml><?xml version="1.0" encoding="utf-8"?>
<p4ppTags>
  <Name>Two rows + Navigation</Name>
  <PpLayout>32</PpLayout>
  <Index>21</Index>
</p4ppTags>
</file>

<file path=customXml/item199.xml><?xml version="1.0" encoding="utf-8"?>
<p4ppTags>
  <Name>Two rows + Navigation</Name>
  <PpLayout>32</PpLayout>
  <Index>21</Index>
</p4ppTags>
</file>

<file path=customXml/item2.xml><?xml version="1.0" encoding="utf-8"?>
<p4ppTags>
  <Name>One object (small) + Navigation</Name>
  <PpLayout>32</PpLayout>
  <Index>18</Index>
</p4ppTags>
</file>

<file path=customXml/item20.xml><?xml version="1.0" encoding="utf-8"?>
<p4ppTags>
  <Name>Text + Index</Name>
  <PpLayout>32</PpLayout>
  <Index>8</Index>
</p4ppTags>
</file>

<file path=customXml/item200.xml><?xml version="1.0" encoding="utf-8"?>
<p4ppTags>
  <Name>One object (large)</Name>
  <PpLayout>16</PpLayout>
  <Index>10</Index>
</p4ppTags>
</file>

<file path=customXml/item201.xml><?xml version="1.0" encoding="utf-8"?>
<p4ppTags>
  <Name>Three columns</Name>
  <PpLayout>32</PpLayout>
  <Index>14</Index>
</p4ppTags>
</file>

<file path=customXml/item202.xml><?xml version="1.0" encoding="utf-8"?>
<p4ppTags>
  <Name>Text + Index</Name>
  <PpLayout>32</PpLayout>
  <Index>8</Index>
</p4ppTags>
</file>

<file path=customXml/item203.xml><?xml version="1.0" encoding="utf-8"?>
<p4ppTags>
  <Name>One object (large) + Navigation</Name>
  <PpLayout>32</PpLayout>
  <Index>17</Index>
</p4ppTags>
</file>

<file path=customXml/item204.xml><?xml version="1.0" encoding="utf-8"?>
<p4ppTags>
  <Name>One object (large)</Name>
  <PpLayout>16</PpLayout>
  <Index>10</Index>
</p4ppTags>
</file>

<file path=customXml/item205.xml><?xml version="1.0" encoding="utf-8"?>
<p4ppTags>
  <Name>Three columns + Navigation</Name>
  <PpLayout>32</PpLayout>
  <Index>20</Index>
</p4ppTags>
</file>

<file path=customXml/item206.xml><?xml version="1.0" encoding="utf-8"?>
<p4ppTags>
  <Name>Two rows + Navigation</Name>
  <PpLayout>32</PpLayout>
  <Index>21</Index>
</p4ppTags>
</file>

<file path=customXml/item207.xml><?xml version="1.0" encoding="utf-8"?>
<p4ppTags>
  <Name>Two columns + Navigation</Name>
  <PpLayout>32</PpLayout>
  <Index>19</Index>
</p4ppTags>
</file>

<file path=customXml/item208.xml><?xml version="1.0" encoding="utf-8"?>
<p4ppTags>
  <Name>One object (small)</Name>
  <PpLayout>16</PpLayout>
  <Index>11</Index>
</p4ppTags>
</file>

<file path=customXml/item209.xml><?xml version="1.0" encoding="utf-8"?>
<p4ppTags>
  <Name>One object (small) + Navigation</Name>
  <PpLayout>32</PpLayout>
  <Index>18</Index>
</p4ppTags>
</file>

<file path=customXml/item21.xml><?xml version="1.0" encoding="utf-8"?>
<p4ppTags>
  <Name>Two rows</Name>
  <PpLayout>32</PpLayout>
  <Index>13</Index>
</p4ppTags>
</file>

<file path=customXml/item210.xml><?xml version="1.0" encoding="utf-8"?>
<p4ppTags>
  <Name>Two rows</Name>
  <PpLayout>32</PpLayout>
  <Index>13</Index>
</p4ppTags>
</file>

<file path=customXml/item211.xml><?xml version="1.0" encoding="utf-8"?>
<p4ppTags>
  <Name>Three columns + Navigation</Name>
  <PpLayout>32</PpLayout>
  <Index>20</Index>
</p4ppTags>
</file>

<file path=customXml/item212.xml><?xml version="1.0" encoding="utf-8"?>
<p4ppTags>
  <Name>Two rows</Name>
  <PpLayout>32</PpLayout>
  <Index>13</Index>
</p4ppTags>
</file>

<file path=customXml/item213.xml><?xml version="1.0" encoding="utf-8"?>
<p4ppTags>
  <Name>Two rows</Name>
  <PpLayout>32</PpLayout>
  <Index>13</Index>
</p4ppTags>
</file>

<file path=customXml/item214.xml><?xml version="1.0" encoding="utf-8"?>
<p4ppTags>
  <Name>Free Content + Navigation</Name>
  <PpLayout>32</PpLayout>
  <Index>16</Index>
</p4ppTags>
</file>

<file path=customXml/item215.xml><?xml version="1.0" encoding="utf-8"?>
<p4ppTags>
  <Name>Three columns + Navigation</Name>
  <PpLayout>32</PpLayout>
  <Index>20</Index>
</p4ppTags>
</file>

<file path=customXml/item216.xml><?xml version="1.0" encoding="utf-8"?>
<p4ppTags>
  <Name>Two columns</Name>
  <PpLayout>29</PpLayout>
  <Index>12</Index>
</p4ppTags>
</file>

<file path=customXml/item217.xml><?xml version="1.0" encoding="utf-8"?>
<p4ppTags>
  <Name>Two columns</Name>
  <PpLayout>29</PpLayout>
  <Index>12</Index>
</p4ppTags>
</file>

<file path=customXml/item218.xml><?xml version="1.0" encoding="utf-8"?>
<p4ppTags>
  <Name>One object (small)</Name>
  <PpLayout>16</PpLayout>
  <Index>11</Index>
</p4ppTags>
</file>

<file path=customXml/item219.xml><?xml version="1.0" encoding="utf-8"?>
<p4ppTags>
  <Name>Two columns</Name>
  <PpLayout>29</PpLayout>
  <Index>12</Index>
</p4ppTags>
</file>

<file path=customXml/item22.xml><?xml version="1.0" encoding="utf-8"?>
<p4ppTags>
  <Name>One object (small) + Navigation</Name>
  <PpLayout>32</PpLayout>
  <Index>18</Index>
</p4ppTags>
</file>

<file path=customXml/item220.xml><?xml version="1.0" encoding="utf-8"?>
<p4ppTags>
  <Name>One object (large)</Name>
  <PpLayout>16</PpLayout>
  <Index>10</Index>
</p4ppTags>
</file>

<file path=customXml/item221.xml><?xml version="1.0" encoding="utf-8"?>
<p4ppTags>
  <Name>One object (small) + Navigation</Name>
  <PpLayout>32</PpLayout>
  <Index>18</Index>
</p4ppTags>
</file>

<file path=customXml/item222.xml><?xml version="1.0" encoding="utf-8"?>
<p4ppTags>
  <Name>One object (small)</Name>
  <PpLayout>16</PpLayout>
  <Index>11</Index>
</p4ppTags>
</file>

<file path=customXml/item223.xml><?xml version="1.0" encoding="utf-8"?>
<p4ppTags>
  <Name>One object (small)</Name>
  <PpLayout>16</PpLayout>
  <Index>11</Index>
</p4ppTags>
</file>

<file path=customXml/item224.xml><?xml version="1.0" encoding="utf-8"?>
<p4ppTags>
  <Name>Three columns + Navigation</Name>
  <PpLayout>32</PpLayout>
  <Index>20</Index>
</p4ppTags>
</file>

<file path=customXml/item225.xml><?xml version="1.0" encoding="utf-8"?>
<p4ppTags>
  <Name>Two rows</Name>
  <PpLayout>32</PpLayout>
  <Index>13</Index>
</p4ppTags>
</file>

<file path=customXml/item226.xml><?xml version="1.0" encoding="utf-8"?>
<p4ppTags>
  <Name>One object (small)</Name>
  <PpLayout>16</PpLayout>
  <Index>11</Index>
</p4ppTags>
</file>

<file path=customXml/item227.xml><?xml version="1.0" encoding="utf-8"?>
<p4ppTags>
  <Name>Free Content</Name>
  <PpLayout>11</PpLayout>
  <Index>9</Index>
</p4ppTags>
</file>

<file path=customXml/item228.xml><?xml version="1.0" encoding="utf-8"?>
<p4ppTags>
  <Name>Four objects + Navigation</Name>
  <PpLayout>32</PpLayout>
  <Index>22</Index>
</p4ppTags>
</file>

<file path=customXml/item229.xml><?xml version="1.0" encoding="utf-8"?>
<p4ppTags>
  <Name>Two columns + Navigation</Name>
  <PpLayout>32</PpLayout>
  <Index>19</Index>
</p4ppTags>
</file>

<file path=customXml/item23.xml><?xml version="1.0" encoding="utf-8"?>
<p4ppTags>
  <Name>Three columns + Navigation</Name>
  <PpLayout>32</PpLayout>
  <Index>20</Index>
</p4ppTags>
</file>

<file path=customXml/item230.xml><?xml version="1.0" encoding="utf-8"?>
<p4ppTags>
  <Name>Three columns + Navigation</Name>
  <PpLayout>32</PpLayout>
  <Index>20</Index>
</p4ppTags>
</file>

<file path=customXml/item231.xml><?xml version="1.0" encoding="utf-8"?>
<p4ppTags>
  <Name>Four objects</Name>
  <PpLayout>24</PpLayout>
  <Index>15</Index>
</p4ppTags>
</file>

<file path=customXml/item232.xml><?xml version="1.0" encoding="utf-8"?>
<p4ppTags>
  <Name>Text + Index</Name>
  <PpLayout>32</PpLayout>
  <Index>8</Index>
</p4ppTags>
</file>

<file path=customXml/item233.xml><?xml version="1.0" encoding="utf-8"?>
<p4ppTags>
  <Name>One object (large) + Navigation</Name>
  <PpLayout>32</PpLayout>
  <Index>17</Index>
</p4ppTags>
</file>

<file path=customXml/item234.xml><?xml version="1.0" encoding="utf-8"?>
<p4ppTags>
  <Name>Two columns + Navigation</Name>
  <PpLayout>32</PpLayout>
  <Index>19</Index>
</p4ppTags>
</file>

<file path=customXml/item235.xml><?xml version="1.0" encoding="utf-8"?>
<p4ppTags>
  <Name>Three columns + Navigation</Name>
  <PpLayout>32</PpLayout>
  <Index>20</Index>
</p4ppTags>
</file>

<file path=customXml/item236.xml><?xml version="1.0" encoding="utf-8"?>
<p4ppTags>
  <Name>Free Content</Name>
  <PpLayout>11</PpLayout>
  <Index>9</Index>
</p4ppTags>
</file>

<file path=customXml/item237.xml><?xml version="1.0" encoding="utf-8"?>
<p4ppTags>
  <Name>Free Content + Navigation</Name>
  <PpLayout>32</PpLayout>
  <Index>16</Index>
</p4ppTags>
</file>

<file path=customXml/item238.xml><?xml version="1.0" encoding="utf-8"?>
<p4ppTags>
  <Name>Free Content</Name>
  <PpLayout>11</PpLayout>
  <Index>9</Index>
</p4ppTags>
</file>

<file path=customXml/item239.xml><?xml version="1.0" encoding="utf-8"?>
<p4ppTags>
  <Name>Two rows</Name>
  <PpLayout>32</PpLayout>
  <Index>13</Index>
</p4ppTags>
</file>

<file path=customXml/item24.xml><?xml version="1.0" encoding="utf-8"?>
<p4ppTags>
  <Name>One object (large)</Name>
  <PpLayout>16</PpLayout>
  <Index>10</Index>
</p4ppTags>
</file>

<file path=customXml/item240.xml><?xml version="1.0" encoding="utf-8"?>
<p4ppTags>
  <Name>Free Content</Name>
  <PpLayout>11</PpLayout>
  <Index>9</Index>
</p4ppTags>
</file>

<file path=customXml/item241.xml><?xml version="1.0" encoding="utf-8"?>
<p4ppTags>
  <Name>Four objects</Name>
  <PpLayout>24</PpLayout>
  <Index>15</Index>
</p4ppTags>
</file>

<file path=customXml/item242.xml><?xml version="1.0" encoding="utf-8"?>
<p4ppTags>
  <Name>One object (large) + Navigation</Name>
  <PpLayout>32</PpLayout>
  <Index>17</Index>
</p4ppTags>
</file>

<file path=customXml/item243.xml><?xml version="1.0" encoding="utf-8"?>
<p4ppTags>
  <Name>Four objects</Name>
  <PpLayout>24</PpLayout>
  <Index>15</Index>
</p4ppTags>
</file>

<file path=customXml/item244.xml><?xml version="1.0" encoding="utf-8"?>
<p4ppTags>
  <Name>Two columns + Navigation</Name>
  <PpLayout>32</PpLayout>
  <Index>19</Index>
</p4ppTags>
</file>

<file path=customXml/item245.xml><?xml version="1.0" encoding="utf-8"?>
<p4ppTags>
  <Name>Four objects + Navigation</Name>
  <PpLayout>32</PpLayout>
  <Index>22</Index>
</p4ppTags>
</file>

<file path=customXml/item246.xml><?xml version="1.0" encoding="utf-8"?>
<p4ppTags>
  <Name>Two columns</Name>
  <PpLayout>29</PpLayout>
  <Index>12</Index>
</p4ppTags>
</file>

<file path=customXml/item247.xml><?xml version="1.0" encoding="utf-8"?>
<p4ppTags>
  <Name>Four objects</Name>
  <PpLayout>24</PpLayout>
  <Index>15</Index>
</p4ppTags>
</file>

<file path=customXml/item248.xml><?xml version="1.0" encoding="utf-8"?>
<p4ppTags>
  <Name>Four objects + Navigation</Name>
  <PpLayout>32</PpLayout>
  <Index>22</Index>
</p4ppTags>
</file>

<file path=customXml/item249.xml><?xml version="1.0" encoding="utf-8"?>
<p4ppTags>
  <Name>Two rows</Name>
  <PpLayout>32</PpLayout>
  <Index>13</Index>
</p4ppTags>
</file>

<file path=customXml/item25.xml><?xml version="1.0" encoding="utf-8"?>
<p4ppTags>
  <Name>Two rows</Name>
  <PpLayout>32</PpLayout>
  <Index>13</Index>
</p4ppTags>
</file>

<file path=customXml/item250.xml><?xml version="1.0" encoding="utf-8"?>
<p4ppTags>
  <Name>Two columns</Name>
  <PpLayout>29</PpLayout>
  <Index>12</Index>
</p4ppTags>
</file>

<file path=customXml/item251.xml><?xml version="1.0" encoding="utf-8"?>
<p4ppTags>
  <Name>Four objects</Name>
  <PpLayout>24</PpLayout>
  <Index>15</Index>
</p4ppTags>
</file>

<file path=customXml/item252.xml><?xml version="1.0" encoding="utf-8"?>
<p4ppTags>
  <Name>Two columns + Navigation</Name>
  <PpLayout>32</PpLayout>
  <Index>19</Index>
</p4ppTags>
</file>

<file path=customXml/item253.xml><?xml version="1.0" encoding="utf-8"?>
<p4ppTags>
  <Name>One object (large)</Name>
  <PpLayout>16</PpLayout>
  <Index>10</Index>
</p4ppTags>
</file>

<file path=customXml/item254.xml><?xml version="1.0" encoding="utf-8"?>
<p4ppTags>
  <Name>Free Content + Navigation</Name>
  <PpLayout>32</PpLayout>
  <Index>16</Index>
</p4ppTags>
</file>

<file path=customXml/item255.xml><?xml version="1.0" encoding="utf-8"?>
<p4ppTags>
  <Name>Two columns</Name>
  <PpLayout>29</PpLayout>
  <Index>12</Index>
</p4ppTags>
</file>

<file path=customXml/item256.xml><?xml version="1.0" encoding="utf-8"?>
<p4ppTags>
  <Name>One object (large) + Navigation</Name>
  <PpLayout>32</PpLayout>
  <Index>17</Index>
</p4ppTags>
</file>

<file path=customXml/item257.xml><?xml version="1.0" encoding="utf-8"?>
<p4ppTags>
  <Name>Four objects + Navigation</Name>
  <PpLayout>32</PpLayout>
  <Index>22</Index>
</p4ppTags>
</file>

<file path=customXml/item258.xml><?xml version="1.0" encoding="utf-8"?>
<p4ppTags>
  <Name>One object (large) + Navigation</Name>
  <PpLayout>32</PpLayout>
  <Index>17</Index>
</p4ppTags>
</file>

<file path=customXml/item259.xml><?xml version="1.0" encoding="utf-8"?>
<p4ppTags>
  <Name>Free Content + Navigation</Name>
  <PpLayout>32</PpLayout>
  <Index>16</Index>
</p4ppTags>
</file>

<file path=customXml/item26.xml><?xml version="1.0" encoding="utf-8"?>
<p4ppTags>
  <Name>Two columns + Navigation</Name>
  <PpLayout>32</PpLayout>
  <Index>19</Index>
</p4ppTags>
</file>

<file path=customXml/item260.xml><?xml version="1.0" encoding="utf-8"?>
<p4ppTags>
  <Name>Three columns</Name>
  <PpLayout>32</PpLayout>
  <Index>14</Index>
</p4ppTags>
</file>

<file path=customXml/item261.xml><?xml version="1.0" encoding="utf-8"?>
<p4ppTags>
  <Name>Four objects</Name>
  <PpLayout>24</PpLayout>
  <Index>15</Index>
</p4ppTags>
</file>

<file path=customXml/item262.xml><?xml version="1.0" encoding="utf-8"?>
<p4ppTags>
  <Name>Three columns + Navigation</Name>
  <PpLayout>32</PpLayout>
  <Index>20</Index>
</p4ppTags>
</file>

<file path=customXml/item263.xml><?xml version="1.0" encoding="utf-8"?>
<p4ppTags>
  <Name>Three columns + Navigation</Name>
  <PpLayout>32</PpLayout>
  <Index>20</Index>
</p4ppTags>
</file>

<file path=customXml/item264.xml><?xml version="1.0" encoding="utf-8"?>
<p4ppTags>
  <Name>One object (small) + Navigation</Name>
  <PpLayout>32</PpLayout>
  <Index>18</Index>
</p4ppTags>
</file>

<file path=customXml/item265.xml><?xml version="1.0" encoding="utf-8"?>
<p4ppTags>
  <Name>One object (small)</Name>
  <PpLayout>16</PpLayout>
  <Index>11</Index>
</p4ppTags>
</file>

<file path=customXml/item266.xml><?xml version="1.0" encoding="utf-8"?>
<p4ppTags>
  <Name>Free Content</Name>
  <PpLayout>11</PpLayout>
  <Index>9</Index>
</p4ppTags>
</file>

<file path=customXml/item267.xml><?xml version="1.0" encoding="utf-8"?>
<p4ppTags>
  <Name>Two rows + Navigation</Name>
  <PpLayout>32</PpLayout>
  <Index>21</Index>
</p4ppTags>
</file>

<file path=customXml/item268.xml><?xml version="1.0" encoding="utf-8"?>
<p4ppTags>
  <Name>One object (large)</Name>
  <PpLayout>16</PpLayout>
  <Index>10</Index>
</p4ppTags>
</file>

<file path=customXml/item269.xml><?xml version="1.0" encoding="utf-8"?>
<p4ppTags>
  <Name>One object (small) + Navigation</Name>
  <PpLayout>32</PpLayout>
  <Index>18</Index>
</p4ppTags>
</file>

<file path=customXml/item27.xml><?xml version="1.0" encoding="utf-8"?>
<p4ppTags>
  <Name>One object (large) + Navigation</Name>
  <PpLayout>32</PpLayout>
  <Index>17</Index>
</p4ppTags>
</file>

<file path=customXml/item270.xml><?xml version="1.0" encoding="utf-8"?>
<p4ppTags>
  <Name>One object (small)</Name>
  <PpLayout>16</PpLayout>
  <Index>11</Index>
</p4ppTags>
</file>

<file path=customXml/item271.xml><?xml version="1.0" encoding="utf-8"?>
<p4ppTags>
  <Name>Two columns</Name>
  <PpLayout>29</PpLayout>
  <Index>12</Index>
</p4ppTags>
</file>

<file path=customXml/item272.xml><?xml version="1.0" encoding="utf-8"?>
<p4ppTags>
  <Name>One object (large)</Name>
  <PpLayout>16</PpLayout>
  <Index>10</Index>
</p4ppTags>
</file>

<file path=customXml/item273.xml><?xml version="1.0" encoding="utf-8"?>
<p4ppTags>
  <Name>Two columns</Name>
  <PpLayout>29</PpLayout>
  <Index>12</Index>
</p4ppTags>
</file>

<file path=customXml/item274.xml><?xml version="1.0" encoding="utf-8"?>
<p4ppTags>
  <Name>Free Content</Name>
  <PpLayout>11</PpLayout>
  <Index>9</Index>
</p4ppTags>
</file>

<file path=customXml/item275.xml><?xml version="1.0" encoding="utf-8"?>
<p4ppTags>
  <Name>Three columns + Navigation</Name>
  <PpLayout>32</PpLayout>
  <Index>20</Index>
</p4ppTags>
</file>

<file path=customXml/item28.xml><?xml version="1.0" encoding="utf-8"?>
<p4ppTags>
  <Name>Two columns + Navigation</Name>
  <PpLayout>32</PpLayout>
  <Index>19</Index>
</p4ppTags>
</file>

<file path=customXml/item29.xml><?xml version="1.0" encoding="utf-8"?>
<p4ppTags>
  <Name>Two rows + Navigation</Name>
  <PpLayout>32</PpLayout>
  <Index>21</Index>
</p4ppTags>
</file>

<file path=customXml/item3.xml><?xml version="1.0" encoding="utf-8"?>
<p4ppTags>
  <Name>Three columns</Name>
  <PpLayout>32</PpLayout>
  <Index>14</Index>
</p4ppTags>
</file>

<file path=customXml/item30.xml><?xml version="1.0" encoding="utf-8"?>
<p4ppTags>
  <Name>Free Content + Navigation</Name>
  <PpLayout>32</PpLayout>
  <Index>16</Index>
</p4ppTags>
</file>

<file path=customXml/item31.xml><?xml version="1.0" encoding="utf-8"?>
<p4ppTags>
  <Name>One object (large)</Name>
  <PpLayout>16</PpLayout>
  <Index>10</Index>
</p4ppTags>
</file>

<file path=customXml/item32.xml><?xml version="1.0" encoding="utf-8"?>
<p4ppTags>
  <Name>One object (large)</Name>
  <PpLayout>16</PpLayout>
  <Index>10</Index>
</p4ppTags>
</file>

<file path=customXml/item33.xml><?xml version="1.0" encoding="utf-8"?>
<p4ppTags>
  <Name>Two rows</Name>
  <PpLayout>32</PpLayout>
  <Index>13</Index>
</p4ppTags>
</file>

<file path=customXml/item34.xml><?xml version="1.0" encoding="utf-8"?>
<p4ppTags>
  <Name>Free Content</Name>
  <PpLayout>11</PpLayout>
  <Index>9</Index>
</p4ppTags>
</file>

<file path=customXml/item35.xml><?xml version="1.0" encoding="utf-8"?>
<p4ppTags>
  <Name>Text + Index</Name>
  <PpLayout>32</PpLayout>
  <Index>8</Index>
</p4ppTags>
</file>

<file path=customXml/item36.xml><?xml version="1.0" encoding="utf-8"?>
<p4ppTags>
  <Name>Three columns</Name>
  <PpLayout>32</PpLayout>
  <Index>14</Index>
</p4ppTags>
</file>

<file path=customXml/item37.xml><?xml version="1.0" encoding="utf-8"?>
<p4ppTags>
  <Name>Four objects</Name>
  <PpLayout>24</PpLayout>
  <Index>15</Index>
</p4ppTags>
</file>

<file path=customXml/item38.xml><?xml version="1.0" encoding="utf-8"?>
<p4ppTags>
  <Name>Text + Index</Name>
  <PpLayout>32</PpLayout>
  <Index>8</Index>
</p4ppTags>
</file>

<file path=customXml/item39.xml><?xml version="1.0" encoding="utf-8"?>
<p4ppTags>
  <Name>Text + Index</Name>
  <PpLayout>32</PpLayout>
  <Index>8</Index>
</p4ppTags>
</file>

<file path=customXml/item4.xml><?xml version="1.0" encoding="utf-8"?>
<p4ppTags>
  <Name>One object (small) + Navigation</Name>
  <PpLayout>32</PpLayout>
  <Index>18</Index>
</p4ppTags>
</file>

<file path=customXml/item40.xml><?xml version="1.0" encoding="utf-8"?>
<p4ppTags>
  <Name>Two columns + Navigation</Name>
  <PpLayout>32</PpLayout>
  <Index>19</Index>
</p4ppTags>
</file>

<file path=customXml/item41.xml><?xml version="1.0" encoding="utf-8"?>
<p4ppTags>
  <Name>Four objects</Name>
  <PpLayout>24</PpLayout>
  <Index>15</Index>
</p4ppTags>
</file>

<file path=customXml/item42.xml><?xml version="1.0" encoding="utf-8"?>
<p4ppTags>
  <Name>Three columns + Navigation</Name>
  <PpLayout>32</PpLayout>
  <Index>20</Index>
</p4ppTags>
</file>

<file path=customXml/item43.xml><?xml version="1.0" encoding="utf-8"?>
<p4ppTags>
  <Name>One object (large) + Navigation</Name>
  <PpLayout>32</PpLayout>
  <Index>17</Index>
</p4ppTags>
</file>

<file path=customXml/item44.xml><?xml version="1.0" encoding="utf-8"?>
<p4ppTags>
  <Name>One object (small) + Navigation</Name>
  <PpLayout>32</PpLayout>
  <Index>18</Index>
</p4ppTags>
</file>

<file path=customXml/item45.xml><?xml version="1.0" encoding="utf-8"?>
<p4ppTags>
  <Name>Two rows + Navigation</Name>
  <PpLayout>32</PpLayout>
  <Index>21</Index>
</p4ppTags>
</file>

<file path=customXml/item46.xml><?xml version="1.0" encoding="utf-8"?>
<p4ppTags>
  <Name>Four objects</Name>
  <PpLayout>24</PpLayout>
  <Index>15</Index>
</p4ppTags>
</file>

<file path=customXml/item47.xml><?xml version="1.0" encoding="utf-8"?>
<p4ppTags>
  <Name>Two rows</Name>
  <PpLayout>32</PpLayout>
  <Index>13</Index>
</p4ppTags>
</file>

<file path=customXml/item48.xml><?xml version="1.0" encoding="utf-8"?>
<p4ppTags>
  <Name>Two rows</Name>
  <PpLayout>32</PpLayout>
  <Index>13</Index>
</p4ppTags>
</file>

<file path=customXml/item49.xml><?xml version="1.0" encoding="utf-8"?>
<p4ppTags>
  <Name>Four objects + Navigation</Name>
  <PpLayout>32</PpLayout>
  <Index>22</Index>
</p4ppTags>
</file>

<file path=customXml/item5.xml><?xml version="1.0" encoding="utf-8"?>
<p4ppTags>
  <Name>Text + Index</Name>
  <PpLayout>32</PpLayout>
  <Index>8</Index>
</p4ppTags>
</file>

<file path=customXml/item50.xml><?xml version="1.0" encoding="utf-8"?>
<p4ppTags>
  <Name>Three columns + Navigation</Name>
  <PpLayout>32</PpLayout>
  <Index>20</Index>
</p4ppTags>
</file>

<file path=customXml/item51.xml><?xml version="1.0" encoding="utf-8"?>
<p4ppTags>
  <Name>Four objects + Navigation</Name>
  <PpLayout>32</PpLayout>
  <Index>22</Index>
</p4ppTags>
</file>

<file path=customXml/item52.xml><?xml version="1.0" encoding="utf-8"?>
<p4ppTags>
  <Name>Free Content + Navigation</Name>
  <PpLayout>32</PpLayout>
  <Index>16</Index>
</p4ppTags>
</file>

<file path=customXml/item53.xml><?xml version="1.0" encoding="utf-8"?>
<p4ppTags>
  <Name>One object (small)</Name>
  <PpLayout>16</PpLayout>
  <Index>11</Index>
</p4ppTags>
</file>

<file path=customXml/item54.xml><?xml version="1.0" encoding="utf-8"?>
<p4ppTags>
  <Name>One object (small)</Name>
  <PpLayout>16</PpLayout>
  <Index>11</Index>
</p4ppTags>
</file>

<file path=customXml/item55.xml><?xml version="1.0" encoding="utf-8"?>
<p4ppTags>
  <Name>One object (large) + Navigation</Name>
  <PpLayout>32</PpLayout>
  <Index>17</Index>
</p4ppTags>
</file>

<file path=customXml/item56.xml><?xml version="1.0" encoding="utf-8"?>
<p4ppTags>
  <Name>Two rows + Navigation</Name>
  <PpLayout>32</PpLayout>
  <Index>21</Index>
</p4ppTags>
</file>

<file path=customXml/item57.xml><?xml version="1.0" encoding="utf-8"?>
<p4ppTags>
  <Name>Three columns</Name>
  <PpLayout>32</PpLayout>
  <Index>14</Index>
</p4ppTags>
</file>

<file path=customXml/item58.xml><?xml version="1.0" encoding="utf-8"?>
<p4ppTags>
  <Name>Four objects</Name>
  <PpLayout>24</PpLayout>
  <Index>15</Index>
</p4ppTags>
</file>

<file path=customXml/item59.xml><?xml version="1.0" encoding="utf-8"?>
<p4ppTags>
  <Name>Free Content</Name>
  <PpLayout>11</PpLayout>
  <Index>9</Index>
</p4ppTags>
</file>

<file path=customXml/item6.xml><?xml version="1.0" encoding="utf-8"?>
<p4ppTags>
  <Name>Text + Index</Name>
  <PpLayout>32</PpLayout>
  <Index>8</Index>
</p4ppTags>
</file>

<file path=customXml/item60.xml><?xml version="1.0" encoding="utf-8"?>
<p4ppTags>
  <Name>Three columns + Navigation</Name>
  <PpLayout>32</PpLayout>
  <Index>20</Index>
</p4ppTags>
</file>

<file path=customXml/item61.xml><?xml version="1.0" encoding="utf-8"?>
<p4ppTags>
  <Name>One object (large)</Name>
  <PpLayout>16</PpLayout>
  <Index>10</Index>
</p4ppTags>
</file>

<file path=customXml/item62.xml><?xml version="1.0" encoding="utf-8"?>
<p4ppTags>
  <Name>One object (large)</Name>
  <PpLayout>16</PpLayout>
  <Index>10</Index>
</p4ppTags>
</file>

<file path=customXml/item63.xml><?xml version="1.0" encoding="utf-8"?>
<p4ppTags>
  <Name>Three columns</Name>
  <PpLayout>32</PpLayout>
  <Index>14</Index>
</p4ppTags>
</file>

<file path=customXml/item64.xml><?xml version="1.0" encoding="utf-8"?>
<p4ppTags>
  <Name>Two columns + Navigation</Name>
  <PpLayout>32</PpLayout>
  <Index>19</Index>
</p4ppTags>
</file>

<file path=customXml/item65.xml><?xml version="1.0" encoding="utf-8"?>
<p4ppTags>
  <Name>One object (small) + Navigation</Name>
  <PpLayout>32</PpLayout>
  <Index>18</Index>
</p4ppTags>
</file>

<file path=customXml/item66.xml><?xml version="1.0" encoding="utf-8"?>
<p4ppTags>
  <Name>Text + Index</Name>
  <PpLayout>32</PpLayout>
  <Index>8</Index>
</p4ppTags>
</file>

<file path=customXml/item67.xml><?xml version="1.0" encoding="utf-8"?>
<p4ppTags>
  <Name>Three columns + Navigation</Name>
  <PpLayout>32</PpLayout>
  <Index>20</Index>
</p4ppTags>
</file>

<file path=customXml/item68.xml><?xml version="1.0" encoding="utf-8"?>
<p4ppTags>
  <Name>Free Content + Navigation</Name>
  <PpLayout>32</PpLayout>
  <Index>16</Index>
</p4ppTags>
</file>

<file path=customXml/item69.xml><?xml version="1.0" encoding="utf-8"?>
<p4ppTags>
  <Name>Free Content</Name>
  <PpLayout>11</PpLayout>
  <Index>9</Index>
</p4ppTags>
</file>

<file path=customXml/item7.xml><?xml version="1.0" encoding="utf-8"?>
<p4ppTags>
  <Name>One object (large) + Navigation</Name>
  <PpLayout>32</PpLayout>
  <Index>17</Index>
</p4ppTags>
</file>

<file path=customXml/item70.xml><?xml version="1.0" encoding="utf-8"?>
<p4ppTags>
  <Name>Free Content</Name>
  <PpLayout>11</PpLayout>
  <Index>9</Index>
</p4ppTags>
</file>

<file path=customXml/item71.xml><?xml version="1.0" encoding="utf-8"?>
<p4ppTags>
  <Name>Three columns</Name>
  <PpLayout>32</PpLayout>
  <Index>14</Index>
</p4ppTags>
</file>

<file path=customXml/item72.xml><?xml version="1.0" encoding="utf-8"?>
<p4ppTags>
  <Name>One object (small)</Name>
  <PpLayout>16</PpLayout>
  <Index>11</Index>
</p4ppTags>
</file>

<file path=customXml/item73.xml><?xml version="1.0" encoding="utf-8"?>
<p4ppTags>
  <Name>Three columns + Navigation</Name>
  <PpLayout>32</PpLayout>
  <Index>20</Index>
</p4ppTags>
</file>

<file path=customXml/item74.xml><?xml version="1.0" encoding="utf-8"?>
<p4ppTags>
  <Name>Four objects + Navigation</Name>
  <PpLayout>32</PpLayout>
  <Index>22</Index>
</p4ppTags>
</file>

<file path=customXml/item75.xml><?xml version="1.0" encoding="utf-8"?>
<p4ppTags>
  <Name>One object (small) + Navigation</Name>
  <PpLayout>32</PpLayout>
  <Index>18</Index>
</p4ppTags>
</file>

<file path=customXml/item76.xml><?xml version="1.0" encoding="utf-8"?>
<p4ppTags>
  <Name>One object (small)</Name>
  <PpLayout>16</PpLayout>
  <Index>11</Index>
</p4ppTags>
</file>

<file path=customXml/item77.xml><?xml version="1.0" encoding="utf-8"?>
<p4ppTags>
  <Name>Free Content + Navigation</Name>
  <PpLayout>32</PpLayout>
  <Index>16</Index>
</p4ppTags>
</file>

<file path=customXml/item78.xml><?xml version="1.0" encoding="utf-8"?>
<p4ppTags>
  <Name>One object (small)</Name>
  <PpLayout>16</PpLayout>
  <Index>11</Index>
</p4ppTags>
</file>

<file path=customXml/item79.xml><?xml version="1.0" encoding="utf-8"?>
<p4ppTags>
  <Name>Two columns + Navigation</Name>
  <PpLayout>32</PpLayout>
  <Index>19</Index>
</p4ppTags>
</file>

<file path=customXml/item8.xml><?xml version="1.0" encoding="utf-8"?>
<p4ppTags>
  <Name>Three columns</Name>
  <PpLayout>32</PpLayout>
  <Index>14</Index>
</p4ppTags>
</file>

<file path=customXml/item80.xml><?xml version="1.0" encoding="utf-8"?>
<p4ppTags>
  <Name>Two rows</Name>
  <PpLayout>32</PpLayout>
  <Index>13</Index>
</p4ppTags>
</file>

<file path=customXml/item81.xml><?xml version="1.0" encoding="utf-8"?>
<p4ppTags>
  <Name>Text + Index</Name>
  <PpLayout>32</PpLayout>
  <Index>8</Index>
</p4ppTags>
</file>

<file path=customXml/item82.xml><?xml version="1.0" encoding="utf-8"?>
<p4ppTags>
  <Name>Two columns</Name>
  <PpLayout>29</PpLayout>
  <Index>12</Index>
</p4ppTags>
</file>

<file path=customXml/item83.xml><?xml version="1.0" encoding="utf-8"?>
<p4ppTags>
  <Name>Two columns + Navigation</Name>
  <PpLayout>32</PpLayout>
  <Index>19</Index>
</p4ppTags>
</file>

<file path=customXml/item84.xml><?xml version="1.0" encoding="utf-8"?>
<p4ppTags>
  <Name>Two columns</Name>
  <PpLayout>29</PpLayout>
  <Index>12</Index>
</p4ppTags>
</file>

<file path=customXml/item85.xml><?xml version="1.0" encoding="utf-8"?>
<p4ppTags>
  <Name>Four objects</Name>
  <PpLayout>24</PpLayout>
  <Index>15</Index>
</p4ppTags>
</file>

<file path=customXml/item86.xml><?xml version="1.0" encoding="utf-8"?>
<p4ppTags>
  <Name>One object (large) + Navigation</Name>
  <PpLayout>32</PpLayout>
  <Index>17</Index>
</p4ppTags>
</file>

<file path=customXml/item87.xml><?xml version="1.0" encoding="utf-8"?>
<p4ppTags>
  <Name>Three columns + Navigation</Name>
  <PpLayout>32</PpLayout>
  <Index>20</Index>
</p4ppTags>
</file>

<file path=customXml/item88.xml><?xml version="1.0" encoding="utf-8"?>
<p4ppTags>
  <Name>One object (large)</Name>
  <PpLayout>16</PpLayout>
  <Index>10</Index>
</p4ppTags>
</file>

<file path=customXml/item89.xml><?xml version="1.0" encoding="utf-8"?>
<p4ppTags>
  <Name>One object (large) + Navigation</Name>
  <PpLayout>32</PpLayout>
  <Index>17</Index>
</p4ppTags>
</file>

<file path=customXml/item9.xml><?xml version="1.0" encoding="utf-8"?>
<p4ppTags>
  <Name>Two rows</Name>
  <PpLayout>32</PpLayout>
  <Index>13</Index>
</p4ppTags>
</file>

<file path=customXml/item90.xml><?xml version="1.0" encoding="utf-8"?>
<p4ppTags>
  <Name>Four objects + Navigation</Name>
  <PpLayout>32</PpLayout>
  <Index>22</Index>
</p4ppTags>
</file>

<file path=customXml/item91.xml><?xml version="1.0" encoding="utf-8"?>
<p4ppTags>
  <Name>Free Content + Navigation</Name>
  <PpLayout>32</PpLayout>
  <Index>16</Index>
</p4ppTags>
</file>

<file path=customXml/item92.xml><?xml version="1.0" encoding="utf-8"?>
<p4ppTags>
  <Name>Text + Index</Name>
  <PpLayout>32</PpLayout>
  <Index>8</Index>
</p4ppTags>
</file>

<file path=customXml/item93.xml><?xml version="1.0" encoding="utf-8"?>
<p4ppTags>
  <Name>One object (small) + Navigation</Name>
  <PpLayout>32</PpLayout>
  <Index>18</Index>
</p4ppTags>
</file>

<file path=customXml/item94.xml><?xml version="1.0" encoding="utf-8"?>
<p4ppTags>
  <Name>One object (large) + Navigation</Name>
  <PpLayout>32</PpLayout>
  <Index>17</Index>
</p4ppTags>
</file>

<file path=customXml/item95.xml><?xml version="1.0" encoding="utf-8"?>
<p4ppTags>
  <Name>One object (small) + Navigation</Name>
  <PpLayout>32</PpLayout>
  <Index>18</Index>
</p4ppTags>
</file>

<file path=customXml/item96.xml><?xml version="1.0" encoding="utf-8"?>
<p4ppTags>
  <Name>Free Content</Name>
  <PpLayout>11</PpLayout>
  <Index>9</Index>
</p4ppTags>
</file>

<file path=customXml/item97.xml><?xml version="1.0" encoding="utf-8"?>
<p4ppTags>
  <Name>Three columns</Name>
  <PpLayout>32</PpLayout>
  <Index>14</Index>
</p4ppTags>
</file>

<file path=customXml/item98.xml><?xml version="1.0" encoding="utf-8"?>
<p4ppTags>
  <Name>Free Content</Name>
  <PpLayout>11</PpLayout>
  <Index>9</Index>
</p4ppTags>
</file>

<file path=customXml/item99.xml><?xml version="1.0" encoding="utf-8"?>
<p4ppTags>
  <Name>Four objects + Navigation</Name>
  <PpLayout>32</PpLayout>
  <Index>22</Index>
</p4ppTags>
</file>

<file path=customXml/itemProps1.xml><?xml version="1.0" encoding="utf-8"?>
<ds:datastoreItem xmlns:ds="http://schemas.openxmlformats.org/officeDocument/2006/customXml" ds:itemID="{7599EC33-1FD8-445E-98B6-15258B62F6F4}">
  <ds:schemaRefs/>
</ds:datastoreItem>
</file>

<file path=customXml/itemProps10.xml><?xml version="1.0" encoding="utf-8"?>
<ds:datastoreItem xmlns:ds="http://schemas.openxmlformats.org/officeDocument/2006/customXml" ds:itemID="{810AFD24-2471-4A63-BC1E-7B5961B4D6D3}">
  <ds:schemaRefs/>
</ds:datastoreItem>
</file>

<file path=customXml/itemProps100.xml><?xml version="1.0" encoding="utf-8"?>
<ds:datastoreItem xmlns:ds="http://schemas.openxmlformats.org/officeDocument/2006/customXml" ds:itemID="{71A625F4-B695-4DD8-A275-40AD4CCC8A9B}">
  <ds:schemaRefs/>
</ds:datastoreItem>
</file>

<file path=customXml/itemProps101.xml><?xml version="1.0" encoding="utf-8"?>
<ds:datastoreItem xmlns:ds="http://schemas.openxmlformats.org/officeDocument/2006/customXml" ds:itemID="{ACF38082-D3B6-4456-A350-10839FE88FB5}">
  <ds:schemaRefs/>
</ds:datastoreItem>
</file>

<file path=customXml/itemProps102.xml><?xml version="1.0" encoding="utf-8"?>
<ds:datastoreItem xmlns:ds="http://schemas.openxmlformats.org/officeDocument/2006/customXml" ds:itemID="{D8097D0C-BE3E-4AEC-9593-65CFCCB19297}">
  <ds:schemaRefs/>
</ds:datastoreItem>
</file>

<file path=customXml/itemProps103.xml><?xml version="1.0" encoding="utf-8"?>
<ds:datastoreItem xmlns:ds="http://schemas.openxmlformats.org/officeDocument/2006/customXml" ds:itemID="{F4B014A1-1EA1-4A96-8A6B-8C11024263A0}">
  <ds:schemaRefs/>
</ds:datastoreItem>
</file>

<file path=customXml/itemProps104.xml><?xml version="1.0" encoding="utf-8"?>
<ds:datastoreItem xmlns:ds="http://schemas.openxmlformats.org/officeDocument/2006/customXml" ds:itemID="{572FBA73-6DBF-45DA-8282-9342320CFAB0}">
  <ds:schemaRefs/>
</ds:datastoreItem>
</file>

<file path=customXml/itemProps105.xml><?xml version="1.0" encoding="utf-8"?>
<ds:datastoreItem xmlns:ds="http://schemas.openxmlformats.org/officeDocument/2006/customXml" ds:itemID="{1EE61183-719C-4CEE-BA98-709397E34848}">
  <ds:schemaRefs/>
</ds:datastoreItem>
</file>

<file path=customXml/itemProps106.xml><?xml version="1.0" encoding="utf-8"?>
<ds:datastoreItem xmlns:ds="http://schemas.openxmlformats.org/officeDocument/2006/customXml" ds:itemID="{20FA452C-347B-4E05-B99D-5E8334E36661}">
  <ds:schemaRefs/>
</ds:datastoreItem>
</file>

<file path=customXml/itemProps107.xml><?xml version="1.0" encoding="utf-8"?>
<ds:datastoreItem xmlns:ds="http://schemas.openxmlformats.org/officeDocument/2006/customXml" ds:itemID="{B4BDC229-9CFC-4277-8AED-6C5044245B96}">
  <ds:schemaRefs/>
</ds:datastoreItem>
</file>

<file path=customXml/itemProps108.xml><?xml version="1.0" encoding="utf-8"?>
<ds:datastoreItem xmlns:ds="http://schemas.openxmlformats.org/officeDocument/2006/customXml" ds:itemID="{574AE7C2-C97E-44FF-8B25-C5740F022B9C}">
  <ds:schemaRefs/>
</ds:datastoreItem>
</file>

<file path=customXml/itemProps109.xml><?xml version="1.0" encoding="utf-8"?>
<ds:datastoreItem xmlns:ds="http://schemas.openxmlformats.org/officeDocument/2006/customXml" ds:itemID="{4E2B762A-1A82-4B18-AA1E-834D52C24ECC}">
  <ds:schemaRefs/>
</ds:datastoreItem>
</file>

<file path=customXml/itemProps11.xml><?xml version="1.0" encoding="utf-8"?>
<ds:datastoreItem xmlns:ds="http://schemas.openxmlformats.org/officeDocument/2006/customXml" ds:itemID="{91AF9BDF-673C-4C3C-ADAB-6412F782F07D}">
  <ds:schemaRefs/>
</ds:datastoreItem>
</file>

<file path=customXml/itemProps110.xml><?xml version="1.0" encoding="utf-8"?>
<ds:datastoreItem xmlns:ds="http://schemas.openxmlformats.org/officeDocument/2006/customXml" ds:itemID="{4193D692-4AB4-4413-A07E-40F80E0C9C26}">
  <ds:schemaRefs/>
</ds:datastoreItem>
</file>

<file path=customXml/itemProps111.xml><?xml version="1.0" encoding="utf-8"?>
<ds:datastoreItem xmlns:ds="http://schemas.openxmlformats.org/officeDocument/2006/customXml" ds:itemID="{897EF6F3-0DE1-402D-A9D3-1F14250611A7}">
  <ds:schemaRefs/>
</ds:datastoreItem>
</file>

<file path=customXml/itemProps112.xml><?xml version="1.0" encoding="utf-8"?>
<ds:datastoreItem xmlns:ds="http://schemas.openxmlformats.org/officeDocument/2006/customXml" ds:itemID="{D4910EEE-6D71-444F-A0D1-3AC2CE9005EE}">
  <ds:schemaRefs/>
</ds:datastoreItem>
</file>

<file path=customXml/itemProps113.xml><?xml version="1.0" encoding="utf-8"?>
<ds:datastoreItem xmlns:ds="http://schemas.openxmlformats.org/officeDocument/2006/customXml" ds:itemID="{F8C07613-069F-421A-B926-C16DE780DE4E}">
  <ds:schemaRefs/>
</ds:datastoreItem>
</file>

<file path=customXml/itemProps114.xml><?xml version="1.0" encoding="utf-8"?>
<ds:datastoreItem xmlns:ds="http://schemas.openxmlformats.org/officeDocument/2006/customXml" ds:itemID="{2F44F3AE-13B9-420B-B177-5CFC3925EF7C}">
  <ds:schemaRefs/>
</ds:datastoreItem>
</file>

<file path=customXml/itemProps115.xml><?xml version="1.0" encoding="utf-8"?>
<ds:datastoreItem xmlns:ds="http://schemas.openxmlformats.org/officeDocument/2006/customXml" ds:itemID="{EF5E9750-4E7D-4F47-A36D-4AC8D965F7EF}">
  <ds:schemaRefs/>
</ds:datastoreItem>
</file>

<file path=customXml/itemProps116.xml><?xml version="1.0" encoding="utf-8"?>
<ds:datastoreItem xmlns:ds="http://schemas.openxmlformats.org/officeDocument/2006/customXml" ds:itemID="{8CE07D60-9FC1-46B0-91A1-A27DEBD77240}">
  <ds:schemaRefs/>
</ds:datastoreItem>
</file>

<file path=customXml/itemProps117.xml><?xml version="1.0" encoding="utf-8"?>
<ds:datastoreItem xmlns:ds="http://schemas.openxmlformats.org/officeDocument/2006/customXml" ds:itemID="{1E021D57-AE46-46D8-AB39-334EF31FED21}">
  <ds:schemaRefs/>
</ds:datastoreItem>
</file>

<file path=customXml/itemProps118.xml><?xml version="1.0" encoding="utf-8"?>
<ds:datastoreItem xmlns:ds="http://schemas.openxmlformats.org/officeDocument/2006/customXml" ds:itemID="{BEC916AA-6E77-40A4-B43C-12709FDFDD6B}">
  <ds:schemaRefs/>
</ds:datastoreItem>
</file>

<file path=customXml/itemProps119.xml><?xml version="1.0" encoding="utf-8"?>
<ds:datastoreItem xmlns:ds="http://schemas.openxmlformats.org/officeDocument/2006/customXml" ds:itemID="{BA19403F-AFAD-493E-90D6-EA02958351AB}">
  <ds:schemaRefs/>
</ds:datastoreItem>
</file>

<file path=customXml/itemProps12.xml><?xml version="1.0" encoding="utf-8"?>
<ds:datastoreItem xmlns:ds="http://schemas.openxmlformats.org/officeDocument/2006/customXml" ds:itemID="{1E393A10-C025-4275-AE1C-D6734420864C}">
  <ds:schemaRefs/>
</ds:datastoreItem>
</file>

<file path=customXml/itemProps120.xml><?xml version="1.0" encoding="utf-8"?>
<ds:datastoreItem xmlns:ds="http://schemas.openxmlformats.org/officeDocument/2006/customXml" ds:itemID="{AC2FA828-5D1A-48F1-8279-F09A968D9250}">
  <ds:schemaRefs/>
</ds:datastoreItem>
</file>

<file path=customXml/itemProps121.xml><?xml version="1.0" encoding="utf-8"?>
<ds:datastoreItem xmlns:ds="http://schemas.openxmlformats.org/officeDocument/2006/customXml" ds:itemID="{013C3244-6EAD-4943-8DDA-D19EB9601E51}">
  <ds:schemaRefs/>
</ds:datastoreItem>
</file>

<file path=customXml/itemProps122.xml><?xml version="1.0" encoding="utf-8"?>
<ds:datastoreItem xmlns:ds="http://schemas.openxmlformats.org/officeDocument/2006/customXml" ds:itemID="{FDC07655-ABF1-4986-8769-2E07A262DE54}">
  <ds:schemaRefs/>
</ds:datastoreItem>
</file>

<file path=customXml/itemProps123.xml><?xml version="1.0" encoding="utf-8"?>
<ds:datastoreItem xmlns:ds="http://schemas.openxmlformats.org/officeDocument/2006/customXml" ds:itemID="{B3A014DE-B7AB-4A3B-8B06-A12AA17B8BBE}">
  <ds:schemaRefs/>
</ds:datastoreItem>
</file>

<file path=customXml/itemProps124.xml><?xml version="1.0" encoding="utf-8"?>
<ds:datastoreItem xmlns:ds="http://schemas.openxmlformats.org/officeDocument/2006/customXml" ds:itemID="{F2C529F7-6CCB-4D86-9D02-CD9050606407}">
  <ds:schemaRefs/>
</ds:datastoreItem>
</file>

<file path=customXml/itemProps125.xml><?xml version="1.0" encoding="utf-8"?>
<ds:datastoreItem xmlns:ds="http://schemas.openxmlformats.org/officeDocument/2006/customXml" ds:itemID="{F6229105-8138-4709-80F0-0F0DE39B9E6E}">
  <ds:schemaRefs/>
</ds:datastoreItem>
</file>

<file path=customXml/itemProps126.xml><?xml version="1.0" encoding="utf-8"?>
<ds:datastoreItem xmlns:ds="http://schemas.openxmlformats.org/officeDocument/2006/customXml" ds:itemID="{5D14C527-CAF1-4AE3-9B78-72050E87EF2F}">
  <ds:schemaRefs/>
</ds:datastoreItem>
</file>

<file path=customXml/itemProps127.xml><?xml version="1.0" encoding="utf-8"?>
<ds:datastoreItem xmlns:ds="http://schemas.openxmlformats.org/officeDocument/2006/customXml" ds:itemID="{59F8F72C-FECC-44DE-875D-D91EB2D4498F}">
  <ds:schemaRefs/>
</ds:datastoreItem>
</file>

<file path=customXml/itemProps128.xml><?xml version="1.0" encoding="utf-8"?>
<ds:datastoreItem xmlns:ds="http://schemas.openxmlformats.org/officeDocument/2006/customXml" ds:itemID="{6E910527-4D22-4AB2-8C02-AD826D73376C}">
  <ds:schemaRefs/>
</ds:datastoreItem>
</file>

<file path=customXml/itemProps129.xml><?xml version="1.0" encoding="utf-8"?>
<ds:datastoreItem xmlns:ds="http://schemas.openxmlformats.org/officeDocument/2006/customXml" ds:itemID="{DF4E4A21-C82C-4F6E-B925-7C6C908DD360}">
  <ds:schemaRefs/>
</ds:datastoreItem>
</file>

<file path=customXml/itemProps13.xml><?xml version="1.0" encoding="utf-8"?>
<ds:datastoreItem xmlns:ds="http://schemas.openxmlformats.org/officeDocument/2006/customXml" ds:itemID="{A1909ACA-3D2A-45CC-BC5C-3B9001A61F4B}">
  <ds:schemaRefs/>
</ds:datastoreItem>
</file>

<file path=customXml/itemProps130.xml><?xml version="1.0" encoding="utf-8"?>
<ds:datastoreItem xmlns:ds="http://schemas.openxmlformats.org/officeDocument/2006/customXml" ds:itemID="{85ACC5AA-D472-40D8-9363-9AB11ED11CC8}">
  <ds:schemaRefs/>
</ds:datastoreItem>
</file>

<file path=customXml/itemProps131.xml><?xml version="1.0" encoding="utf-8"?>
<ds:datastoreItem xmlns:ds="http://schemas.openxmlformats.org/officeDocument/2006/customXml" ds:itemID="{775331FD-A230-4D2B-AC8A-58A175358FD1}">
  <ds:schemaRefs/>
</ds:datastoreItem>
</file>

<file path=customXml/itemProps132.xml><?xml version="1.0" encoding="utf-8"?>
<ds:datastoreItem xmlns:ds="http://schemas.openxmlformats.org/officeDocument/2006/customXml" ds:itemID="{0659807C-F58E-4D7E-9626-8DF4AE7FC1E3}">
  <ds:schemaRefs/>
</ds:datastoreItem>
</file>

<file path=customXml/itemProps133.xml><?xml version="1.0" encoding="utf-8"?>
<ds:datastoreItem xmlns:ds="http://schemas.openxmlformats.org/officeDocument/2006/customXml" ds:itemID="{3859E3A6-E124-48E5-AFB3-4B76234AA9E2}">
  <ds:schemaRefs/>
</ds:datastoreItem>
</file>

<file path=customXml/itemProps134.xml><?xml version="1.0" encoding="utf-8"?>
<ds:datastoreItem xmlns:ds="http://schemas.openxmlformats.org/officeDocument/2006/customXml" ds:itemID="{17363D1C-B61F-4F2B-B168-A58AA594F284}">
  <ds:schemaRefs/>
</ds:datastoreItem>
</file>

<file path=customXml/itemProps135.xml><?xml version="1.0" encoding="utf-8"?>
<ds:datastoreItem xmlns:ds="http://schemas.openxmlformats.org/officeDocument/2006/customXml" ds:itemID="{7265B4BB-6C5B-48ED-A4FC-DE29EB57F00B}">
  <ds:schemaRefs/>
</ds:datastoreItem>
</file>

<file path=customXml/itemProps136.xml><?xml version="1.0" encoding="utf-8"?>
<ds:datastoreItem xmlns:ds="http://schemas.openxmlformats.org/officeDocument/2006/customXml" ds:itemID="{E2601A17-D802-449E-A3F7-3167CB9FF739}">
  <ds:schemaRefs/>
</ds:datastoreItem>
</file>

<file path=customXml/itemProps137.xml><?xml version="1.0" encoding="utf-8"?>
<ds:datastoreItem xmlns:ds="http://schemas.openxmlformats.org/officeDocument/2006/customXml" ds:itemID="{FD9A0612-7261-4DCC-8B37-09FB2B44706C}">
  <ds:schemaRefs/>
</ds:datastoreItem>
</file>

<file path=customXml/itemProps138.xml><?xml version="1.0" encoding="utf-8"?>
<ds:datastoreItem xmlns:ds="http://schemas.openxmlformats.org/officeDocument/2006/customXml" ds:itemID="{F3D27A62-7D36-4D1A-8C05-D1BD38A78300}">
  <ds:schemaRefs/>
</ds:datastoreItem>
</file>

<file path=customXml/itemProps139.xml><?xml version="1.0" encoding="utf-8"?>
<ds:datastoreItem xmlns:ds="http://schemas.openxmlformats.org/officeDocument/2006/customXml" ds:itemID="{D7BABA95-BFFE-422B-8591-3271669EEA88}">
  <ds:schemaRefs/>
</ds:datastoreItem>
</file>

<file path=customXml/itemProps14.xml><?xml version="1.0" encoding="utf-8"?>
<ds:datastoreItem xmlns:ds="http://schemas.openxmlformats.org/officeDocument/2006/customXml" ds:itemID="{C6446D91-88C5-4DB2-BE51-EAB67FADEEF6}">
  <ds:schemaRefs/>
</ds:datastoreItem>
</file>

<file path=customXml/itemProps140.xml><?xml version="1.0" encoding="utf-8"?>
<ds:datastoreItem xmlns:ds="http://schemas.openxmlformats.org/officeDocument/2006/customXml" ds:itemID="{ACA5EFEE-D4CC-40D8-B83E-64886268DD44}">
  <ds:schemaRefs/>
</ds:datastoreItem>
</file>

<file path=customXml/itemProps141.xml><?xml version="1.0" encoding="utf-8"?>
<ds:datastoreItem xmlns:ds="http://schemas.openxmlformats.org/officeDocument/2006/customXml" ds:itemID="{FAFEE313-FD46-4A69-9E77-59FCDF3954C4}">
  <ds:schemaRefs/>
</ds:datastoreItem>
</file>

<file path=customXml/itemProps142.xml><?xml version="1.0" encoding="utf-8"?>
<ds:datastoreItem xmlns:ds="http://schemas.openxmlformats.org/officeDocument/2006/customXml" ds:itemID="{4540FF6F-1026-4B55-8AAD-9B8EE1F62AAC}">
  <ds:schemaRefs/>
</ds:datastoreItem>
</file>

<file path=customXml/itemProps143.xml><?xml version="1.0" encoding="utf-8"?>
<ds:datastoreItem xmlns:ds="http://schemas.openxmlformats.org/officeDocument/2006/customXml" ds:itemID="{7B6AE725-8E68-493B-8BF0-75929E254BD2}">
  <ds:schemaRefs/>
</ds:datastoreItem>
</file>

<file path=customXml/itemProps144.xml><?xml version="1.0" encoding="utf-8"?>
<ds:datastoreItem xmlns:ds="http://schemas.openxmlformats.org/officeDocument/2006/customXml" ds:itemID="{7E1AC9E5-73D8-484B-9155-B644365A7879}">
  <ds:schemaRefs/>
</ds:datastoreItem>
</file>

<file path=customXml/itemProps145.xml><?xml version="1.0" encoding="utf-8"?>
<ds:datastoreItem xmlns:ds="http://schemas.openxmlformats.org/officeDocument/2006/customXml" ds:itemID="{9847E751-1079-4F31-BB67-ECDCD2C9912A}">
  <ds:schemaRefs/>
</ds:datastoreItem>
</file>

<file path=customXml/itemProps146.xml><?xml version="1.0" encoding="utf-8"?>
<ds:datastoreItem xmlns:ds="http://schemas.openxmlformats.org/officeDocument/2006/customXml" ds:itemID="{76FF75DB-5059-4F20-89DA-8868FC705FFE}">
  <ds:schemaRefs/>
</ds:datastoreItem>
</file>

<file path=customXml/itemProps147.xml><?xml version="1.0" encoding="utf-8"?>
<ds:datastoreItem xmlns:ds="http://schemas.openxmlformats.org/officeDocument/2006/customXml" ds:itemID="{B2CA72C4-3423-4C3D-BF58-54ADC74D49E5}">
  <ds:schemaRefs/>
</ds:datastoreItem>
</file>

<file path=customXml/itemProps148.xml><?xml version="1.0" encoding="utf-8"?>
<ds:datastoreItem xmlns:ds="http://schemas.openxmlformats.org/officeDocument/2006/customXml" ds:itemID="{BB1DF7D1-59FE-421F-829E-75A7760B1BAB}">
  <ds:schemaRefs/>
</ds:datastoreItem>
</file>

<file path=customXml/itemProps149.xml><?xml version="1.0" encoding="utf-8"?>
<ds:datastoreItem xmlns:ds="http://schemas.openxmlformats.org/officeDocument/2006/customXml" ds:itemID="{68A67B36-458C-4E65-98E5-D52C18B8EE44}">
  <ds:schemaRefs/>
</ds:datastoreItem>
</file>

<file path=customXml/itemProps15.xml><?xml version="1.0" encoding="utf-8"?>
<ds:datastoreItem xmlns:ds="http://schemas.openxmlformats.org/officeDocument/2006/customXml" ds:itemID="{DEF2FCBA-4546-4202-B476-D69FC5EF3CF5}">
  <ds:schemaRefs/>
</ds:datastoreItem>
</file>

<file path=customXml/itemProps150.xml><?xml version="1.0" encoding="utf-8"?>
<ds:datastoreItem xmlns:ds="http://schemas.openxmlformats.org/officeDocument/2006/customXml" ds:itemID="{0F67F6F0-73D6-450B-B077-6BC42F8FA040}">
  <ds:schemaRefs/>
</ds:datastoreItem>
</file>

<file path=customXml/itemProps151.xml><?xml version="1.0" encoding="utf-8"?>
<ds:datastoreItem xmlns:ds="http://schemas.openxmlformats.org/officeDocument/2006/customXml" ds:itemID="{B6928FFF-E591-435B-B012-81DF507F13B3}">
  <ds:schemaRefs/>
</ds:datastoreItem>
</file>

<file path=customXml/itemProps152.xml><?xml version="1.0" encoding="utf-8"?>
<ds:datastoreItem xmlns:ds="http://schemas.openxmlformats.org/officeDocument/2006/customXml" ds:itemID="{7B65CA09-03FD-4756-A7FF-C9F0725BFB68}">
  <ds:schemaRefs/>
</ds:datastoreItem>
</file>

<file path=customXml/itemProps153.xml><?xml version="1.0" encoding="utf-8"?>
<ds:datastoreItem xmlns:ds="http://schemas.openxmlformats.org/officeDocument/2006/customXml" ds:itemID="{2E75836B-E8D3-406D-90D3-7F801621D533}">
  <ds:schemaRefs/>
</ds:datastoreItem>
</file>

<file path=customXml/itemProps154.xml><?xml version="1.0" encoding="utf-8"?>
<ds:datastoreItem xmlns:ds="http://schemas.openxmlformats.org/officeDocument/2006/customXml" ds:itemID="{3AD98F40-8B6D-474F-B389-CCFE2F1D7937}">
  <ds:schemaRefs/>
</ds:datastoreItem>
</file>

<file path=customXml/itemProps155.xml><?xml version="1.0" encoding="utf-8"?>
<ds:datastoreItem xmlns:ds="http://schemas.openxmlformats.org/officeDocument/2006/customXml" ds:itemID="{E9BDB840-C7E3-471A-8419-A5589380F90D}">
  <ds:schemaRefs/>
</ds:datastoreItem>
</file>

<file path=customXml/itemProps156.xml><?xml version="1.0" encoding="utf-8"?>
<ds:datastoreItem xmlns:ds="http://schemas.openxmlformats.org/officeDocument/2006/customXml" ds:itemID="{17363D1C-B61F-4F2B-B168-A58AA594F284}">
  <ds:schemaRefs/>
</ds:datastoreItem>
</file>

<file path=customXml/itemProps157.xml><?xml version="1.0" encoding="utf-8"?>
<ds:datastoreItem xmlns:ds="http://schemas.openxmlformats.org/officeDocument/2006/customXml" ds:itemID="{85ACC5AA-D472-40D8-9363-9AB11ED11CC8}">
  <ds:schemaRefs/>
</ds:datastoreItem>
</file>

<file path=customXml/itemProps158.xml><?xml version="1.0" encoding="utf-8"?>
<ds:datastoreItem xmlns:ds="http://schemas.openxmlformats.org/officeDocument/2006/customXml" ds:itemID="{F9EDE801-03CD-4230-80E3-9D5E5B79A22C}">
  <ds:schemaRefs/>
</ds:datastoreItem>
</file>

<file path=customXml/itemProps159.xml><?xml version="1.0" encoding="utf-8"?>
<ds:datastoreItem xmlns:ds="http://schemas.openxmlformats.org/officeDocument/2006/customXml" ds:itemID="{1739E30B-FC8F-4432-AB92-B6A7CCEBD138}">
  <ds:schemaRefs/>
</ds:datastoreItem>
</file>

<file path=customXml/itemProps16.xml><?xml version="1.0" encoding="utf-8"?>
<ds:datastoreItem xmlns:ds="http://schemas.openxmlformats.org/officeDocument/2006/customXml" ds:itemID="{B0E3A4B4-9CF4-45AE-B5B5-FA20E048F9C7}">
  <ds:schemaRefs/>
</ds:datastoreItem>
</file>

<file path=customXml/itemProps160.xml><?xml version="1.0" encoding="utf-8"?>
<ds:datastoreItem xmlns:ds="http://schemas.openxmlformats.org/officeDocument/2006/customXml" ds:itemID="{82234CFF-D8FC-46CA-B84F-EFD9539BD18D}">
  <ds:schemaRefs/>
</ds:datastoreItem>
</file>

<file path=customXml/itemProps161.xml><?xml version="1.0" encoding="utf-8"?>
<ds:datastoreItem xmlns:ds="http://schemas.openxmlformats.org/officeDocument/2006/customXml" ds:itemID="{5238796F-314B-4004-AF0C-4E6DE3E681F8}">
  <ds:schemaRefs/>
</ds:datastoreItem>
</file>

<file path=customXml/itemProps162.xml><?xml version="1.0" encoding="utf-8"?>
<ds:datastoreItem xmlns:ds="http://schemas.openxmlformats.org/officeDocument/2006/customXml" ds:itemID="{C01044B3-2EF8-4C01-A0BB-2F0E35342867}">
  <ds:schemaRefs/>
</ds:datastoreItem>
</file>

<file path=customXml/itemProps163.xml><?xml version="1.0" encoding="utf-8"?>
<ds:datastoreItem xmlns:ds="http://schemas.openxmlformats.org/officeDocument/2006/customXml" ds:itemID="{396C8C74-1D85-42CA-A79A-572D1A51F54B}">
  <ds:schemaRefs/>
</ds:datastoreItem>
</file>

<file path=customXml/itemProps164.xml><?xml version="1.0" encoding="utf-8"?>
<ds:datastoreItem xmlns:ds="http://schemas.openxmlformats.org/officeDocument/2006/customXml" ds:itemID="{C29CA84C-BD0A-4AD2-9A97-A33ABA7678C6}">
  <ds:schemaRefs/>
</ds:datastoreItem>
</file>

<file path=customXml/itemProps165.xml><?xml version="1.0" encoding="utf-8"?>
<ds:datastoreItem xmlns:ds="http://schemas.openxmlformats.org/officeDocument/2006/customXml" ds:itemID="{B756F932-04A8-4C5D-8E92-147DFFCF4009}">
  <ds:schemaRefs/>
</ds:datastoreItem>
</file>

<file path=customXml/itemProps166.xml><?xml version="1.0" encoding="utf-8"?>
<ds:datastoreItem xmlns:ds="http://schemas.openxmlformats.org/officeDocument/2006/customXml" ds:itemID="{A244E741-66CB-40B2-A2D4-5C64A05E04F3}">
  <ds:schemaRefs/>
</ds:datastoreItem>
</file>

<file path=customXml/itemProps167.xml><?xml version="1.0" encoding="utf-8"?>
<ds:datastoreItem xmlns:ds="http://schemas.openxmlformats.org/officeDocument/2006/customXml" ds:itemID="{6943DDB6-3707-45B6-AAA3-66B41194E787}">
  <ds:schemaRefs/>
</ds:datastoreItem>
</file>

<file path=customXml/itemProps168.xml><?xml version="1.0" encoding="utf-8"?>
<ds:datastoreItem xmlns:ds="http://schemas.openxmlformats.org/officeDocument/2006/customXml" ds:itemID="{A399A3EA-5886-42B2-84AA-6BD82766C050}">
  <ds:schemaRefs/>
</ds:datastoreItem>
</file>

<file path=customXml/itemProps169.xml><?xml version="1.0" encoding="utf-8"?>
<ds:datastoreItem xmlns:ds="http://schemas.openxmlformats.org/officeDocument/2006/customXml" ds:itemID="{066B354A-019A-4913-B70E-1704ED8E884C}">
  <ds:schemaRefs/>
</ds:datastoreItem>
</file>

<file path=customXml/itemProps17.xml><?xml version="1.0" encoding="utf-8"?>
<ds:datastoreItem xmlns:ds="http://schemas.openxmlformats.org/officeDocument/2006/customXml" ds:itemID="{A399A3EA-5886-42B2-84AA-6BD82766C050}">
  <ds:schemaRefs/>
</ds:datastoreItem>
</file>

<file path=customXml/itemProps170.xml><?xml version="1.0" encoding="utf-8"?>
<ds:datastoreItem xmlns:ds="http://schemas.openxmlformats.org/officeDocument/2006/customXml" ds:itemID="{F4AAE4AC-A580-4DD0-A668-6778AB4A2F5B}">
  <ds:schemaRefs/>
</ds:datastoreItem>
</file>

<file path=customXml/itemProps171.xml><?xml version="1.0" encoding="utf-8"?>
<ds:datastoreItem xmlns:ds="http://schemas.openxmlformats.org/officeDocument/2006/customXml" ds:itemID="{F5D70EF3-93C2-4F34-A059-1507767C7260}">
  <ds:schemaRefs/>
</ds:datastoreItem>
</file>

<file path=customXml/itemProps172.xml><?xml version="1.0" encoding="utf-8"?>
<ds:datastoreItem xmlns:ds="http://schemas.openxmlformats.org/officeDocument/2006/customXml" ds:itemID="{9DD06C68-05CE-4664-AAB9-FC6735807225}">
  <ds:schemaRefs/>
</ds:datastoreItem>
</file>

<file path=customXml/itemProps173.xml><?xml version="1.0" encoding="utf-8"?>
<ds:datastoreItem xmlns:ds="http://schemas.openxmlformats.org/officeDocument/2006/customXml" ds:itemID="{A1909ACA-3D2A-45CC-BC5C-3B9001A61F4B}">
  <ds:schemaRefs/>
</ds:datastoreItem>
</file>

<file path=customXml/itemProps174.xml><?xml version="1.0" encoding="utf-8"?>
<ds:datastoreItem xmlns:ds="http://schemas.openxmlformats.org/officeDocument/2006/customXml" ds:itemID="{40DB067B-1667-44C1-8388-6826007121ED}">
  <ds:schemaRefs/>
</ds:datastoreItem>
</file>

<file path=customXml/itemProps175.xml><?xml version="1.0" encoding="utf-8"?>
<ds:datastoreItem xmlns:ds="http://schemas.openxmlformats.org/officeDocument/2006/customXml" ds:itemID="{A2A07066-C3D0-4D7D-8198-10F76701E6DD}">
  <ds:schemaRefs/>
</ds:datastoreItem>
</file>

<file path=customXml/itemProps176.xml><?xml version="1.0" encoding="utf-8"?>
<ds:datastoreItem xmlns:ds="http://schemas.openxmlformats.org/officeDocument/2006/customXml" ds:itemID="{7370CD8C-43B4-45DE-A2FF-56FDB265DBDB}">
  <ds:schemaRefs/>
</ds:datastoreItem>
</file>

<file path=customXml/itemProps177.xml><?xml version="1.0" encoding="utf-8"?>
<ds:datastoreItem xmlns:ds="http://schemas.openxmlformats.org/officeDocument/2006/customXml" ds:itemID="{BEC916AA-6E77-40A4-B43C-12709FDFDD6B}">
  <ds:schemaRefs/>
</ds:datastoreItem>
</file>

<file path=customXml/itemProps178.xml><?xml version="1.0" encoding="utf-8"?>
<ds:datastoreItem xmlns:ds="http://schemas.openxmlformats.org/officeDocument/2006/customXml" ds:itemID="{87F44442-4978-4370-805A-9CEB0F969AC3}">
  <ds:schemaRefs/>
</ds:datastoreItem>
</file>

<file path=customXml/itemProps179.xml><?xml version="1.0" encoding="utf-8"?>
<ds:datastoreItem xmlns:ds="http://schemas.openxmlformats.org/officeDocument/2006/customXml" ds:itemID="{59559824-A7A1-450A-9CE7-225C2E6B2FDB}">
  <ds:schemaRefs/>
</ds:datastoreItem>
</file>

<file path=customXml/itemProps18.xml><?xml version="1.0" encoding="utf-8"?>
<ds:datastoreItem xmlns:ds="http://schemas.openxmlformats.org/officeDocument/2006/customXml" ds:itemID="{38152B26-5DCD-466D-A5F0-720BCCF0B3DC}">
  <ds:schemaRefs/>
</ds:datastoreItem>
</file>

<file path=customXml/itemProps180.xml><?xml version="1.0" encoding="utf-8"?>
<ds:datastoreItem xmlns:ds="http://schemas.openxmlformats.org/officeDocument/2006/customXml" ds:itemID="{389603D4-5116-4787-BFA4-E93C6F57B52B}">
  <ds:schemaRefs/>
</ds:datastoreItem>
</file>

<file path=customXml/itemProps181.xml><?xml version="1.0" encoding="utf-8"?>
<ds:datastoreItem xmlns:ds="http://schemas.openxmlformats.org/officeDocument/2006/customXml" ds:itemID="{7B65CA09-03FD-4756-A7FF-C9F0725BFB68}">
  <ds:schemaRefs/>
</ds:datastoreItem>
</file>

<file path=customXml/itemProps182.xml><?xml version="1.0" encoding="utf-8"?>
<ds:datastoreItem xmlns:ds="http://schemas.openxmlformats.org/officeDocument/2006/customXml" ds:itemID="{13013B42-260E-471F-9B33-311D13A2C75C}">
  <ds:schemaRefs/>
</ds:datastoreItem>
</file>

<file path=customXml/itemProps183.xml><?xml version="1.0" encoding="utf-8"?>
<ds:datastoreItem xmlns:ds="http://schemas.openxmlformats.org/officeDocument/2006/customXml" ds:itemID="{D499D086-DB44-42E9-A487-BC9E5C3B3E21}">
  <ds:schemaRefs/>
</ds:datastoreItem>
</file>

<file path=customXml/itemProps184.xml><?xml version="1.0" encoding="utf-8"?>
<ds:datastoreItem xmlns:ds="http://schemas.openxmlformats.org/officeDocument/2006/customXml" ds:itemID="{C2F5C87A-ECE0-4A05-B281-2E1A93D5989D}">
  <ds:schemaRefs/>
</ds:datastoreItem>
</file>

<file path=customXml/itemProps185.xml><?xml version="1.0" encoding="utf-8"?>
<ds:datastoreItem xmlns:ds="http://schemas.openxmlformats.org/officeDocument/2006/customXml" ds:itemID="{3EF95011-448A-45E0-A3E6-31CDA93960F1}">
  <ds:schemaRefs/>
</ds:datastoreItem>
</file>

<file path=customXml/itemProps186.xml><?xml version="1.0" encoding="utf-8"?>
<ds:datastoreItem xmlns:ds="http://schemas.openxmlformats.org/officeDocument/2006/customXml" ds:itemID="{7551DBA2-8F1F-40F6-9C25-64C0E49A2E63}">
  <ds:schemaRefs/>
</ds:datastoreItem>
</file>

<file path=customXml/itemProps187.xml><?xml version="1.0" encoding="utf-8"?>
<ds:datastoreItem xmlns:ds="http://schemas.openxmlformats.org/officeDocument/2006/customXml" ds:itemID="{70F8A658-7F16-40FC-AC3A-A040673133E2}">
  <ds:schemaRefs/>
</ds:datastoreItem>
</file>

<file path=customXml/itemProps188.xml><?xml version="1.0" encoding="utf-8"?>
<ds:datastoreItem xmlns:ds="http://schemas.openxmlformats.org/officeDocument/2006/customXml" ds:itemID="{7F52F1B7-228A-4CF7-9BAD-EDEFDB6EE007}">
  <ds:schemaRefs/>
</ds:datastoreItem>
</file>

<file path=customXml/itemProps189.xml><?xml version="1.0" encoding="utf-8"?>
<ds:datastoreItem xmlns:ds="http://schemas.openxmlformats.org/officeDocument/2006/customXml" ds:itemID="{FF13E090-AB19-415B-A24F-7F246184258D}">
  <ds:schemaRefs/>
</ds:datastoreItem>
</file>

<file path=customXml/itemProps19.xml><?xml version="1.0" encoding="utf-8"?>
<ds:datastoreItem xmlns:ds="http://schemas.openxmlformats.org/officeDocument/2006/customXml" ds:itemID="{4EF87429-1576-49E4-9E33-5D346D4C39C3}">
  <ds:schemaRefs/>
</ds:datastoreItem>
</file>

<file path=customXml/itemProps190.xml><?xml version="1.0" encoding="utf-8"?>
<ds:datastoreItem xmlns:ds="http://schemas.openxmlformats.org/officeDocument/2006/customXml" ds:itemID="{F311BF4C-D015-42DD-A2C1-B177F865BA88}">
  <ds:schemaRefs/>
</ds:datastoreItem>
</file>

<file path=customXml/itemProps191.xml><?xml version="1.0" encoding="utf-8"?>
<ds:datastoreItem xmlns:ds="http://schemas.openxmlformats.org/officeDocument/2006/customXml" ds:itemID="{4DF86E92-C53D-4F4F-84DD-2079EB012D94}">
  <ds:schemaRefs/>
</ds:datastoreItem>
</file>

<file path=customXml/itemProps192.xml><?xml version="1.0" encoding="utf-8"?>
<ds:datastoreItem xmlns:ds="http://schemas.openxmlformats.org/officeDocument/2006/customXml" ds:itemID="{11C2A130-CCD1-46EC-B768-539E207960A0}">
  <ds:schemaRefs/>
</ds:datastoreItem>
</file>

<file path=customXml/itemProps193.xml><?xml version="1.0" encoding="utf-8"?>
<ds:datastoreItem xmlns:ds="http://schemas.openxmlformats.org/officeDocument/2006/customXml" ds:itemID="{1EE61183-719C-4CEE-BA98-709397E34848}">
  <ds:schemaRefs/>
</ds:datastoreItem>
</file>

<file path=customXml/itemProps194.xml><?xml version="1.0" encoding="utf-8"?>
<ds:datastoreItem xmlns:ds="http://schemas.openxmlformats.org/officeDocument/2006/customXml" ds:itemID="{2B127AFB-83A9-483C-8CFC-6015A0AB7D98}">
  <ds:schemaRefs/>
</ds:datastoreItem>
</file>

<file path=customXml/itemProps195.xml><?xml version="1.0" encoding="utf-8"?>
<ds:datastoreItem xmlns:ds="http://schemas.openxmlformats.org/officeDocument/2006/customXml" ds:itemID="{50E620D6-4DFE-4B63-B183-614C12043AEF}">
  <ds:schemaRefs/>
</ds:datastoreItem>
</file>

<file path=customXml/itemProps196.xml><?xml version="1.0" encoding="utf-8"?>
<ds:datastoreItem xmlns:ds="http://schemas.openxmlformats.org/officeDocument/2006/customXml" ds:itemID="{E01D1AB9-B3A1-4A45-9403-3BFD1AD44AD4}">
  <ds:schemaRefs/>
</ds:datastoreItem>
</file>

<file path=customXml/itemProps197.xml><?xml version="1.0" encoding="utf-8"?>
<ds:datastoreItem xmlns:ds="http://schemas.openxmlformats.org/officeDocument/2006/customXml" ds:itemID="{D9D71C98-CF2F-4F58-BB2E-6213AF2291CD}">
  <ds:schemaRefs/>
</ds:datastoreItem>
</file>

<file path=customXml/itemProps198.xml><?xml version="1.0" encoding="utf-8"?>
<ds:datastoreItem xmlns:ds="http://schemas.openxmlformats.org/officeDocument/2006/customXml" ds:itemID="{BD03B274-1AA9-47FE-A2B5-2FBFA935B10C}">
  <ds:schemaRefs/>
</ds:datastoreItem>
</file>

<file path=customXml/itemProps199.xml><?xml version="1.0" encoding="utf-8"?>
<ds:datastoreItem xmlns:ds="http://schemas.openxmlformats.org/officeDocument/2006/customXml" ds:itemID="{C773B0F5-51C1-4BFB-B657-D46DCD12854E}">
  <ds:schemaRefs/>
</ds:datastoreItem>
</file>

<file path=customXml/itemProps2.xml><?xml version="1.0" encoding="utf-8"?>
<ds:datastoreItem xmlns:ds="http://schemas.openxmlformats.org/officeDocument/2006/customXml" ds:itemID="{D9FE249F-833E-4CF0-BECB-552D01D7DC9E}">
  <ds:schemaRefs/>
</ds:datastoreItem>
</file>

<file path=customXml/itemProps20.xml><?xml version="1.0" encoding="utf-8"?>
<ds:datastoreItem xmlns:ds="http://schemas.openxmlformats.org/officeDocument/2006/customXml" ds:itemID="{3790D4F2-9391-45D6-A1C7-97BEB67C3459}">
  <ds:schemaRefs/>
</ds:datastoreItem>
</file>

<file path=customXml/itemProps200.xml><?xml version="1.0" encoding="utf-8"?>
<ds:datastoreItem xmlns:ds="http://schemas.openxmlformats.org/officeDocument/2006/customXml" ds:itemID="{066B354A-019A-4913-B70E-1704ED8E884C}">
  <ds:schemaRefs/>
</ds:datastoreItem>
</file>

<file path=customXml/itemProps201.xml><?xml version="1.0" encoding="utf-8"?>
<ds:datastoreItem xmlns:ds="http://schemas.openxmlformats.org/officeDocument/2006/customXml" ds:itemID="{1C627201-B6AB-453A-82A5-EAA9D39648E9}">
  <ds:schemaRefs/>
</ds:datastoreItem>
</file>

<file path=customXml/itemProps202.xml><?xml version="1.0" encoding="utf-8"?>
<ds:datastoreItem xmlns:ds="http://schemas.openxmlformats.org/officeDocument/2006/customXml" ds:itemID="{7E35FEDB-1F0E-4D67-A313-4AC59C26FF29}">
  <ds:schemaRefs/>
</ds:datastoreItem>
</file>

<file path=customXml/itemProps203.xml><?xml version="1.0" encoding="utf-8"?>
<ds:datastoreItem xmlns:ds="http://schemas.openxmlformats.org/officeDocument/2006/customXml" ds:itemID="{1A281331-B172-4BD1-A949-113A7D8CC15B}">
  <ds:schemaRefs/>
</ds:datastoreItem>
</file>

<file path=customXml/itemProps204.xml><?xml version="1.0" encoding="utf-8"?>
<ds:datastoreItem xmlns:ds="http://schemas.openxmlformats.org/officeDocument/2006/customXml" ds:itemID="{8A4934B8-BDD5-4338-B045-62BE72C28A3C}">
  <ds:schemaRefs/>
</ds:datastoreItem>
</file>

<file path=customXml/itemProps205.xml><?xml version="1.0" encoding="utf-8"?>
<ds:datastoreItem xmlns:ds="http://schemas.openxmlformats.org/officeDocument/2006/customXml" ds:itemID="{D06C98C5-F2CD-478F-A6C4-3757A4E3ABF8}">
  <ds:schemaRefs/>
</ds:datastoreItem>
</file>

<file path=customXml/itemProps206.xml><?xml version="1.0" encoding="utf-8"?>
<ds:datastoreItem xmlns:ds="http://schemas.openxmlformats.org/officeDocument/2006/customXml" ds:itemID="{464F5237-6151-4BE6-B806-919D75B14329}">
  <ds:schemaRefs/>
</ds:datastoreItem>
</file>

<file path=customXml/itemProps207.xml><?xml version="1.0" encoding="utf-8"?>
<ds:datastoreItem xmlns:ds="http://schemas.openxmlformats.org/officeDocument/2006/customXml" ds:itemID="{3C2AE152-7DDF-4217-BBB9-FA51116BBD1F}">
  <ds:schemaRefs/>
</ds:datastoreItem>
</file>

<file path=customXml/itemProps208.xml><?xml version="1.0" encoding="utf-8"?>
<ds:datastoreItem xmlns:ds="http://schemas.openxmlformats.org/officeDocument/2006/customXml" ds:itemID="{E475C16F-418F-4D73-957D-1B1726A1E616}">
  <ds:schemaRefs/>
</ds:datastoreItem>
</file>

<file path=customXml/itemProps209.xml><?xml version="1.0" encoding="utf-8"?>
<ds:datastoreItem xmlns:ds="http://schemas.openxmlformats.org/officeDocument/2006/customXml" ds:itemID="{CE8BB9BA-DE42-4662-BE16-7299A218F80E}">
  <ds:schemaRefs/>
</ds:datastoreItem>
</file>

<file path=customXml/itemProps21.xml><?xml version="1.0" encoding="utf-8"?>
<ds:datastoreItem xmlns:ds="http://schemas.openxmlformats.org/officeDocument/2006/customXml" ds:itemID="{C16711A2-AD79-4919-83EF-11AE321B10C3}">
  <ds:schemaRefs/>
</ds:datastoreItem>
</file>

<file path=customXml/itemProps210.xml><?xml version="1.0" encoding="utf-8"?>
<ds:datastoreItem xmlns:ds="http://schemas.openxmlformats.org/officeDocument/2006/customXml" ds:itemID="{1C825AFA-2D66-4EDD-9D79-B44FA6B5EDF7}">
  <ds:schemaRefs/>
</ds:datastoreItem>
</file>

<file path=customXml/itemProps211.xml><?xml version="1.0" encoding="utf-8"?>
<ds:datastoreItem xmlns:ds="http://schemas.openxmlformats.org/officeDocument/2006/customXml" ds:itemID="{5E0245FC-CAD8-43CA-855F-583B07790F7F}">
  <ds:schemaRefs/>
</ds:datastoreItem>
</file>

<file path=customXml/itemProps212.xml><?xml version="1.0" encoding="utf-8"?>
<ds:datastoreItem xmlns:ds="http://schemas.openxmlformats.org/officeDocument/2006/customXml" ds:itemID="{6029BC46-589A-409B-82C4-A169D95B79D5}">
  <ds:schemaRefs/>
</ds:datastoreItem>
</file>

<file path=customXml/itemProps213.xml><?xml version="1.0" encoding="utf-8"?>
<ds:datastoreItem xmlns:ds="http://schemas.openxmlformats.org/officeDocument/2006/customXml" ds:itemID="{9C6AE67E-BA1D-4642-A6F4-0314DFF66440}">
  <ds:schemaRefs/>
</ds:datastoreItem>
</file>

<file path=customXml/itemProps214.xml><?xml version="1.0" encoding="utf-8"?>
<ds:datastoreItem xmlns:ds="http://schemas.openxmlformats.org/officeDocument/2006/customXml" ds:itemID="{7CC5F709-E74B-4E5F-A728-923D5062EBEF}">
  <ds:schemaRefs/>
</ds:datastoreItem>
</file>

<file path=customXml/itemProps215.xml><?xml version="1.0" encoding="utf-8"?>
<ds:datastoreItem xmlns:ds="http://schemas.openxmlformats.org/officeDocument/2006/customXml" ds:itemID="{85D77EE6-52B7-48BE-9EDB-748F1EBB53DE}">
  <ds:schemaRefs/>
</ds:datastoreItem>
</file>

<file path=customXml/itemProps216.xml><?xml version="1.0" encoding="utf-8"?>
<ds:datastoreItem xmlns:ds="http://schemas.openxmlformats.org/officeDocument/2006/customXml" ds:itemID="{149733E1-C2E9-413D-AAF9-7EBBFD32B24C}">
  <ds:schemaRefs/>
</ds:datastoreItem>
</file>

<file path=customXml/itemProps217.xml><?xml version="1.0" encoding="utf-8"?>
<ds:datastoreItem xmlns:ds="http://schemas.openxmlformats.org/officeDocument/2006/customXml" ds:itemID="{9C8A1F8A-8CDB-4C26-97B3-A605C822B3F9}">
  <ds:schemaRefs/>
</ds:datastoreItem>
</file>

<file path=customXml/itemProps218.xml><?xml version="1.0" encoding="utf-8"?>
<ds:datastoreItem xmlns:ds="http://schemas.openxmlformats.org/officeDocument/2006/customXml" ds:itemID="{A05490E4-0621-4265-8812-113D6D3DDF04}">
  <ds:schemaRefs/>
</ds:datastoreItem>
</file>

<file path=customXml/itemProps219.xml><?xml version="1.0" encoding="utf-8"?>
<ds:datastoreItem xmlns:ds="http://schemas.openxmlformats.org/officeDocument/2006/customXml" ds:itemID="{FB9BF24C-7D28-48E1-87A8-3C6E62AB4392}">
  <ds:schemaRefs/>
</ds:datastoreItem>
</file>

<file path=customXml/itemProps22.xml><?xml version="1.0" encoding="utf-8"?>
<ds:datastoreItem xmlns:ds="http://schemas.openxmlformats.org/officeDocument/2006/customXml" ds:itemID="{E2601A17-D802-449E-A3F7-3167CB9FF739}">
  <ds:schemaRefs/>
</ds:datastoreItem>
</file>

<file path=customXml/itemProps220.xml><?xml version="1.0" encoding="utf-8"?>
<ds:datastoreItem xmlns:ds="http://schemas.openxmlformats.org/officeDocument/2006/customXml" ds:itemID="{F1709AFB-D7CF-48F4-9583-267DECA0DB71}">
  <ds:schemaRefs/>
</ds:datastoreItem>
</file>

<file path=customXml/itemProps221.xml><?xml version="1.0" encoding="utf-8"?>
<ds:datastoreItem xmlns:ds="http://schemas.openxmlformats.org/officeDocument/2006/customXml" ds:itemID="{4B51FE69-8FB1-4DCA-8287-1F6A4639CDB9}">
  <ds:schemaRefs/>
</ds:datastoreItem>
</file>

<file path=customXml/itemProps222.xml><?xml version="1.0" encoding="utf-8"?>
<ds:datastoreItem xmlns:ds="http://schemas.openxmlformats.org/officeDocument/2006/customXml" ds:itemID="{8720FC3E-0892-4666-A2BE-33E1A4AA1A3F}">
  <ds:schemaRefs/>
</ds:datastoreItem>
</file>

<file path=customXml/itemProps223.xml><?xml version="1.0" encoding="utf-8"?>
<ds:datastoreItem xmlns:ds="http://schemas.openxmlformats.org/officeDocument/2006/customXml" ds:itemID="{A05490E4-0621-4265-8812-113D6D3DDF04}">
  <ds:schemaRefs/>
</ds:datastoreItem>
</file>

<file path=customXml/itemProps224.xml><?xml version="1.0" encoding="utf-8"?>
<ds:datastoreItem xmlns:ds="http://schemas.openxmlformats.org/officeDocument/2006/customXml" ds:itemID="{FF95111F-75CC-435F-B122-682AABAB22A3}">
  <ds:schemaRefs/>
</ds:datastoreItem>
</file>

<file path=customXml/itemProps225.xml><?xml version="1.0" encoding="utf-8"?>
<ds:datastoreItem xmlns:ds="http://schemas.openxmlformats.org/officeDocument/2006/customXml" ds:itemID="{82F80DCF-4925-4F76-959A-0F9F9D1F9FB0}">
  <ds:schemaRefs/>
</ds:datastoreItem>
</file>

<file path=customXml/itemProps226.xml><?xml version="1.0" encoding="utf-8"?>
<ds:datastoreItem xmlns:ds="http://schemas.openxmlformats.org/officeDocument/2006/customXml" ds:itemID="{CB500D70-B880-4981-9900-1561917BDD41}">
  <ds:schemaRefs/>
</ds:datastoreItem>
</file>

<file path=customXml/itemProps227.xml><?xml version="1.0" encoding="utf-8"?>
<ds:datastoreItem xmlns:ds="http://schemas.openxmlformats.org/officeDocument/2006/customXml" ds:itemID="{13587776-31C0-447C-A709-25DBA3D80587}">
  <ds:schemaRefs/>
</ds:datastoreItem>
</file>

<file path=customXml/itemProps228.xml><?xml version="1.0" encoding="utf-8"?>
<ds:datastoreItem xmlns:ds="http://schemas.openxmlformats.org/officeDocument/2006/customXml" ds:itemID="{162DE834-B264-4D23-B482-5E03AADAAD4C}">
  <ds:schemaRefs/>
</ds:datastoreItem>
</file>

<file path=customXml/itemProps229.xml><?xml version="1.0" encoding="utf-8"?>
<ds:datastoreItem xmlns:ds="http://schemas.openxmlformats.org/officeDocument/2006/customXml" ds:itemID="{B3A014DE-B7AB-4A3B-8B06-A12AA17B8BBE}">
  <ds:schemaRefs/>
</ds:datastoreItem>
</file>

<file path=customXml/itemProps23.xml><?xml version="1.0" encoding="utf-8"?>
<ds:datastoreItem xmlns:ds="http://schemas.openxmlformats.org/officeDocument/2006/customXml" ds:itemID="{1607A30A-BB11-472F-A8DA-CD546E75D18D}">
  <ds:schemaRefs/>
</ds:datastoreItem>
</file>

<file path=customXml/itemProps230.xml><?xml version="1.0" encoding="utf-8"?>
<ds:datastoreItem xmlns:ds="http://schemas.openxmlformats.org/officeDocument/2006/customXml" ds:itemID="{95EFE4FC-9CAA-44A6-9BB0-DD2A104B0E4B}">
  <ds:schemaRefs/>
</ds:datastoreItem>
</file>

<file path=customXml/itemProps231.xml><?xml version="1.0" encoding="utf-8"?>
<ds:datastoreItem xmlns:ds="http://schemas.openxmlformats.org/officeDocument/2006/customXml" ds:itemID="{574AE7C2-C97E-44FF-8B25-C5740F022B9C}">
  <ds:schemaRefs/>
</ds:datastoreItem>
</file>

<file path=customXml/itemProps232.xml><?xml version="1.0" encoding="utf-8"?>
<ds:datastoreItem xmlns:ds="http://schemas.openxmlformats.org/officeDocument/2006/customXml" ds:itemID="{53D28BDA-8048-4389-808A-E7E2C8D8EA1B}">
  <ds:schemaRefs/>
</ds:datastoreItem>
</file>

<file path=customXml/itemProps233.xml><?xml version="1.0" encoding="utf-8"?>
<ds:datastoreItem xmlns:ds="http://schemas.openxmlformats.org/officeDocument/2006/customXml" ds:itemID="{594A8849-94CA-4468-9ACD-3902496D2351}">
  <ds:schemaRefs/>
</ds:datastoreItem>
</file>

<file path=customXml/itemProps234.xml><?xml version="1.0" encoding="utf-8"?>
<ds:datastoreItem xmlns:ds="http://schemas.openxmlformats.org/officeDocument/2006/customXml" ds:itemID="{F8C07613-069F-421A-B926-C16DE780DE4E}">
  <ds:schemaRefs/>
</ds:datastoreItem>
</file>

<file path=customXml/itemProps235.xml><?xml version="1.0" encoding="utf-8"?>
<ds:datastoreItem xmlns:ds="http://schemas.openxmlformats.org/officeDocument/2006/customXml" ds:itemID="{AD850823-A114-43EB-8C23-B31CD932B872}">
  <ds:schemaRefs/>
</ds:datastoreItem>
</file>

<file path=customXml/itemProps236.xml><?xml version="1.0" encoding="utf-8"?>
<ds:datastoreItem xmlns:ds="http://schemas.openxmlformats.org/officeDocument/2006/customXml" ds:itemID="{D6FD5F41-C9BB-476E-8F6A-B51F053A412B}">
  <ds:schemaRefs/>
</ds:datastoreItem>
</file>

<file path=customXml/itemProps237.xml><?xml version="1.0" encoding="utf-8"?>
<ds:datastoreItem xmlns:ds="http://schemas.openxmlformats.org/officeDocument/2006/customXml" ds:itemID="{AB8EA92F-0B2D-4D33-BC87-4FDB0E94C1AC}">
  <ds:schemaRefs/>
</ds:datastoreItem>
</file>

<file path=customXml/itemProps238.xml><?xml version="1.0" encoding="utf-8"?>
<ds:datastoreItem xmlns:ds="http://schemas.openxmlformats.org/officeDocument/2006/customXml" ds:itemID="{38D32E95-650A-4034-8308-4D63F5191966}">
  <ds:schemaRefs/>
</ds:datastoreItem>
</file>

<file path=customXml/itemProps239.xml><?xml version="1.0" encoding="utf-8"?>
<ds:datastoreItem xmlns:ds="http://schemas.openxmlformats.org/officeDocument/2006/customXml" ds:itemID="{38AB8DE4-FD9B-4166-BEC3-3F1753596133}">
  <ds:schemaRefs/>
</ds:datastoreItem>
</file>

<file path=customXml/itemProps24.xml><?xml version="1.0" encoding="utf-8"?>
<ds:datastoreItem xmlns:ds="http://schemas.openxmlformats.org/officeDocument/2006/customXml" ds:itemID="{20FDC406-10A8-448E-94A9-12C9BAE1207D}">
  <ds:schemaRefs/>
</ds:datastoreItem>
</file>

<file path=customXml/itemProps240.xml><?xml version="1.0" encoding="utf-8"?>
<ds:datastoreItem xmlns:ds="http://schemas.openxmlformats.org/officeDocument/2006/customXml" ds:itemID="{D4898EF5-6ED9-435A-A4F0-82DCF4688637}">
  <ds:schemaRefs/>
</ds:datastoreItem>
</file>

<file path=customXml/itemProps241.xml><?xml version="1.0" encoding="utf-8"?>
<ds:datastoreItem xmlns:ds="http://schemas.openxmlformats.org/officeDocument/2006/customXml" ds:itemID="{29227171-7246-40CE-81B6-C17F9BAB67D0}">
  <ds:schemaRefs/>
</ds:datastoreItem>
</file>

<file path=customXml/itemProps242.xml><?xml version="1.0" encoding="utf-8"?>
<ds:datastoreItem xmlns:ds="http://schemas.openxmlformats.org/officeDocument/2006/customXml" ds:itemID="{BBE90AF9-CAE4-4CDF-AED7-2EAA3B328411}">
  <ds:schemaRefs/>
</ds:datastoreItem>
</file>

<file path=customXml/itemProps243.xml><?xml version="1.0" encoding="utf-8"?>
<ds:datastoreItem xmlns:ds="http://schemas.openxmlformats.org/officeDocument/2006/customXml" ds:itemID="{EC4997B2-AC4C-406B-84DC-93ABC1C4EFF3}">
  <ds:schemaRefs/>
</ds:datastoreItem>
</file>

<file path=customXml/itemProps244.xml><?xml version="1.0" encoding="utf-8"?>
<ds:datastoreItem xmlns:ds="http://schemas.openxmlformats.org/officeDocument/2006/customXml" ds:itemID="{53AB9FF7-6646-4E90-82E4-ADFB00BEDDCF}">
  <ds:schemaRefs/>
</ds:datastoreItem>
</file>

<file path=customXml/itemProps245.xml><?xml version="1.0" encoding="utf-8"?>
<ds:datastoreItem xmlns:ds="http://schemas.openxmlformats.org/officeDocument/2006/customXml" ds:itemID="{A836CD51-074D-4BBA-92D6-4D96190F89DE}">
  <ds:schemaRefs/>
</ds:datastoreItem>
</file>

<file path=customXml/itemProps246.xml><?xml version="1.0" encoding="utf-8"?>
<ds:datastoreItem xmlns:ds="http://schemas.openxmlformats.org/officeDocument/2006/customXml" ds:itemID="{22C77A98-2735-4BAA-A8B6-374AE4667E64}">
  <ds:schemaRefs/>
</ds:datastoreItem>
</file>

<file path=customXml/itemProps247.xml><?xml version="1.0" encoding="utf-8"?>
<ds:datastoreItem xmlns:ds="http://schemas.openxmlformats.org/officeDocument/2006/customXml" ds:itemID="{1581BFFB-B4CE-47A8-BE77-DC1339B1E5A7}">
  <ds:schemaRefs/>
</ds:datastoreItem>
</file>

<file path=customXml/itemProps248.xml><?xml version="1.0" encoding="utf-8"?>
<ds:datastoreItem xmlns:ds="http://schemas.openxmlformats.org/officeDocument/2006/customXml" ds:itemID="{1442593A-A6B1-4AAF-BA3A-FF4AC6A169E6}">
  <ds:schemaRefs/>
</ds:datastoreItem>
</file>

<file path=customXml/itemProps249.xml><?xml version="1.0" encoding="utf-8"?>
<ds:datastoreItem xmlns:ds="http://schemas.openxmlformats.org/officeDocument/2006/customXml" ds:itemID="{CED13292-4CD1-44C6-B62D-53BC91DB94C3}">
  <ds:schemaRefs/>
</ds:datastoreItem>
</file>

<file path=customXml/itemProps25.xml><?xml version="1.0" encoding="utf-8"?>
<ds:datastoreItem xmlns:ds="http://schemas.openxmlformats.org/officeDocument/2006/customXml" ds:itemID="{82F80DCF-4925-4F76-959A-0F9F9D1F9FB0}">
  <ds:schemaRefs/>
</ds:datastoreItem>
</file>

<file path=customXml/itemProps250.xml><?xml version="1.0" encoding="utf-8"?>
<ds:datastoreItem xmlns:ds="http://schemas.openxmlformats.org/officeDocument/2006/customXml" ds:itemID="{24FFA75F-3D21-46EF-B747-04492EFFCEDF}">
  <ds:schemaRefs/>
</ds:datastoreItem>
</file>

<file path=customXml/itemProps251.xml><?xml version="1.0" encoding="utf-8"?>
<ds:datastoreItem xmlns:ds="http://schemas.openxmlformats.org/officeDocument/2006/customXml" ds:itemID="{13A4DB03-A031-44B3-8B69-CFF7A0A9619D}">
  <ds:schemaRefs/>
</ds:datastoreItem>
</file>

<file path=customXml/itemProps252.xml><?xml version="1.0" encoding="utf-8"?>
<ds:datastoreItem xmlns:ds="http://schemas.openxmlformats.org/officeDocument/2006/customXml" ds:itemID="{3CFEF513-EDB3-467F-A3A3-7D58AB5DBDDE}">
  <ds:schemaRefs/>
</ds:datastoreItem>
</file>

<file path=customXml/itemProps253.xml><?xml version="1.0" encoding="utf-8"?>
<ds:datastoreItem xmlns:ds="http://schemas.openxmlformats.org/officeDocument/2006/customXml" ds:itemID="{0B458E0A-90EA-4F89-B448-612C110E561D}">
  <ds:schemaRefs/>
</ds:datastoreItem>
</file>

<file path=customXml/itemProps254.xml><?xml version="1.0" encoding="utf-8"?>
<ds:datastoreItem xmlns:ds="http://schemas.openxmlformats.org/officeDocument/2006/customXml" ds:itemID="{96F027F5-6162-4253-B45F-DAC1F27130D9}">
  <ds:schemaRefs/>
</ds:datastoreItem>
</file>

<file path=customXml/itemProps255.xml><?xml version="1.0" encoding="utf-8"?>
<ds:datastoreItem xmlns:ds="http://schemas.openxmlformats.org/officeDocument/2006/customXml" ds:itemID="{FD9A0612-7261-4DCC-8B37-09FB2B44706C}">
  <ds:schemaRefs/>
</ds:datastoreItem>
</file>

<file path=customXml/itemProps256.xml><?xml version="1.0" encoding="utf-8"?>
<ds:datastoreItem xmlns:ds="http://schemas.openxmlformats.org/officeDocument/2006/customXml" ds:itemID="{3D2439A8-92E0-4E1C-B97F-B269EA5CE7AD}">
  <ds:schemaRefs/>
</ds:datastoreItem>
</file>

<file path=customXml/itemProps257.xml><?xml version="1.0" encoding="utf-8"?>
<ds:datastoreItem xmlns:ds="http://schemas.openxmlformats.org/officeDocument/2006/customXml" ds:itemID="{75D56622-07E2-4D05-B9E2-0C08AA4E0226}">
  <ds:schemaRefs/>
</ds:datastoreItem>
</file>

<file path=customXml/itemProps258.xml><?xml version="1.0" encoding="utf-8"?>
<ds:datastoreItem xmlns:ds="http://schemas.openxmlformats.org/officeDocument/2006/customXml" ds:itemID="{ED94A356-97C2-4BE4-BB4F-08A5EC9023B2}">
  <ds:schemaRefs/>
</ds:datastoreItem>
</file>

<file path=customXml/itemProps259.xml><?xml version="1.0" encoding="utf-8"?>
<ds:datastoreItem xmlns:ds="http://schemas.openxmlformats.org/officeDocument/2006/customXml" ds:itemID="{559E5D48-176E-44CB-9491-1F989E4202AE}">
  <ds:schemaRefs/>
</ds:datastoreItem>
</file>

<file path=customXml/itemProps26.xml><?xml version="1.0" encoding="utf-8"?>
<ds:datastoreItem xmlns:ds="http://schemas.openxmlformats.org/officeDocument/2006/customXml" ds:itemID="{5D87BC02-E209-4B1F-AF1F-CAECAB03C199}">
  <ds:schemaRefs/>
</ds:datastoreItem>
</file>

<file path=customXml/itemProps260.xml><?xml version="1.0" encoding="utf-8"?>
<ds:datastoreItem xmlns:ds="http://schemas.openxmlformats.org/officeDocument/2006/customXml" ds:itemID="{9E3F67AF-ABC2-4CB6-BD6D-12E2EC00F847}">
  <ds:schemaRefs/>
</ds:datastoreItem>
</file>

<file path=customXml/itemProps261.xml><?xml version="1.0" encoding="utf-8"?>
<ds:datastoreItem xmlns:ds="http://schemas.openxmlformats.org/officeDocument/2006/customXml" ds:itemID="{34E44AF6-DDED-43B1-8908-478ABA62FDC4}">
  <ds:schemaRefs/>
</ds:datastoreItem>
</file>

<file path=customXml/itemProps262.xml><?xml version="1.0" encoding="utf-8"?>
<ds:datastoreItem xmlns:ds="http://schemas.openxmlformats.org/officeDocument/2006/customXml" ds:itemID="{52D7B5B5-8BC7-4C19-A2FB-B66FC08158A7}">
  <ds:schemaRefs/>
</ds:datastoreItem>
</file>

<file path=customXml/itemProps263.xml><?xml version="1.0" encoding="utf-8"?>
<ds:datastoreItem xmlns:ds="http://schemas.openxmlformats.org/officeDocument/2006/customXml" ds:itemID="{96A1FFA4-EE65-41D6-82D3-40952230BF10}">
  <ds:schemaRefs/>
</ds:datastoreItem>
</file>

<file path=customXml/itemProps264.xml><?xml version="1.0" encoding="utf-8"?>
<ds:datastoreItem xmlns:ds="http://schemas.openxmlformats.org/officeDocument/2006/customXml" ds:itemID="{FDB31822-4B3A-4F8A-A10B-AA4C3671FDAD}">
  <ds:schemaRefs/>
</ds:datastoreItem>
</file>

<file path=customXml/itemProps265.xml><?xml version="1.0" encoding="utf-8"?>
<ds:datastoreItem xmlns:ds="http://schemas.openxmlformats.org/officeDocument/2006/customXml" ds:itemID="{1618AA06-B22E-4D19-9680-0D7830426729}">
  <ds:schemaRefs/>
</ds:datastoreItem>
</file>

<file path=customXml/itemProps266.xml><?xml version="1.0" encoding="utf-8"?>
<ds:datastoreItem xmlns:ds="http://schemas.openxmlformats.org/officeDocument/2006/customXml" ds:itemID="{CF4ACB9C-741D-49B0-B76A-912088889724}">
  <ds:schemaRefs/>
</ds:datastoreItem>
</file>

<file path=customXml/itemProps267.xml><?xml version="1.0" encoding="utf-8"?>
<ds:datastoreItem xmlns:ds="http://schemas.openxmlformats.org/officeDocument/2006/customXml" ds:itemID="{33961136-D382-4981-AC6D-89DF5B4CB0AD}">
  <ds:schemaRefs/>
</ds:datastoreItem>
</file>

<file path=customXml/itemProps268.xml><?xml version="1.0" encoding="utf-8"?>
<ds:datastoreItem xmlns:ds="http://schemas.openxmlformats.org/officeDocument/2006/customXml" ds:itemID="{3923E252-2CC4-4846-A597-1375B2569962}">
  <ds:schemaRefs/>
</ds:datastoreItem>
</file>

<file path=customXml/itemProps269.xml><?xml version="1.0" encoding="utf-8"?>
<ds:datastoreItem xmlns:ds="http://schemas.openxmlformats.org/officeDocument/2006/customXml" ds:itemID="{DCECCAEE-11C4-49F5-B7B6-499F21C9A8CC}">
  <ds:schemaRefs/>
</ds:datastoreItem>
</file>

<file path=customXml/itemProps27.xml><?xml version="1.0" encoding="utf-8"?>
<ds:datastoreItem xmlns:ds="http://schemas.openxmlformats.org/officeDocument/2006/customXml" ds:itemID="{1633443B-2599-4020-84D0-E44DB274AED7}">
  <ds:schemaRefs/>
</ds:datastoreItem>
</file>

<file path=customXml/itemProps270.xml><?xml version="1.0" encoding="utf-8"?>
<ds:datastoreItem xmlns:ds="http://schemas.openxmlformats.org/officeDocument/2006/customXml" ds:itemID="{8AAD81B8-F938-4733-826C-DEAB1A057E52}">
  <ds:schemaRefs/>
</ds:datastoreItem>
</file>

<file path=customXml/itemProps271.xml><?xml version="1.0" encoding="utf-8"?>
<ds:datastoreItem xmlns:ds="http://schemas.openxmlformats.org/officeDocument/2006/customXml" ds:itemID="{C72D54C2-B9A5-41ED-9DD2-BF83C485BD50}">
  <ds:schemaRefs/>
</ds:datastoreItem>
</file>

<file path=customXml/itemProps272.xml><?xml version="1.0" encoding="utf-8"?>
<ds:datastoreItem xmlns:ds="http://schemas.openxmlformats.org/officeDocument/2006/customXml" ds:itemID="{8153DF63-120C-4CAA-9962-1C5282354B4C}">
  <ds:schemaRefs/>
</ds:datastoreItem>
</file>

<file path=customXml/itemProps273.xml><?xml version="1.0" encoding="utf-8"?>
<ds:datastoreItem xmlns:ds="http://schemas.openxmlformats.org/officeDocument/2006/customXml" ds:itemID="{C6EC6516-6AF3-492D-92B6-2637AA337B91}">
  <ds:schemaRefs/>
</ds:datastoreItem>
</file>

<file path=customXml/itemProps274.xml><?xml version="1.0" encoding="utf-8"?>
<ds:datastoreItem xmlns:ds="http://schemas.openxmlformats.org/officeDocument/2006/customXml" ds:itemID="{BFA62885-12BB-429D-A53C-F13A04E7BD32}">
  <ds:schemaRefs/>
</ds:datastoreItem>
</file>

<file path=customXml/itemProps275.xml><?xml version="1.0" encoding="utf-8"?>
<ds:datastoreItem xmlns:ds="http://schemas.openxmlformats.org/officeDocument/2006/customXml" ds:itemID="{16FDE28F-0A83-4342-A0EE-62B09B18FB50}">
  <ds:schemaRefs/>
</ds:datastoreItem>
</file>

<file path=customXml/itemProps28.xml><?xml version="1.0" encoding="utf-8"?>
<ds:datastoreItem xmlns:ds="http://schemas.openxmlformats.org/officeDocument/2006/customXml" ds:itemID="{D5A9216B-74EE-46F0-B7BC-7DDB757E4AB2}">
  <ds:schemaRefs/>
</ds:datastoreItem>
</file>

<file path=customXml/itemProps29.xml><?xml version="1.0" encoding="utf-8"?>
<ds:datastoreItem xmlns:ds="http://schemas.openxmlformats.org/officeDocument/2006/customXml" ds:itemID="{2AD1183F-B312-4C55-A719-F84EDAEC7872}">
  <ds:schemaRefs/>
</ds:datastoreItem>
</file>

<file path=customXml/itemProps3.xml><?xml version="1.0" encoding="utf-8"?>
<ds:datastoreItem xmlns:ds="http://schemas.openxmlformats.org/officeDocument/2006/customXml" ds:itemID="{82D856D9-7908-4256-BE17-4BC80AECAAB0}">
  <ds:schemaRefs/>
</ds:datastoreItem>
</file>

<file path=customXml/itemProps30.xml><?xml version="1.0" encoding="utf-8"?>
<ds:datastoreItem xmlns:ds="http://schemas.openxmlformats.org/officeDocument/2006/customXml" ds:itemID="{AFD635AE-9727-47BA-94DD-859D0DB96A72}">
  <ds:schemaRefs/>
</ds:datastoreItem>
</file>

<file path=customXml/itemProps31.xml><?xml version="1.0" encoding="utf-8"?>
<ds:datastoreItem xmlns:ds="http://schemas.openxmlformats.org/officeDocument/2006/customXml" ds:itemID="{ECDC34A3-1DC0-4E6E-8049-6243BF6682A5}">
  <ds:schemaRefs/>
</ds:datastoreItem>
</file>

<file path=customXml/itemProps32.xml><?xml version="1.0" encoding="utf-8"?>
<ds:datastoreItem xmlns:ds="http://schemas.openxmlformats.org/officeDocument/2006/customXml" ds:itemID="{4DCB7349-2ADA-4546-AFDF-ADC5F5979FE0}">
  <ds:schemaRefs/>
</ds:datastoreItem>
</file>

<file path=customXml/itemProps33.xml><?xml version="1.0" encoding="utf-8"?>
<ds:datastoreItem xmlns:ds="http://schemas.openxmlformats.org/officeDocument/2006/customXml" ds:itemID="{F3C1F27F-455D-4198-87CB-5473521524F1}">
  <ds:schemaRefs/>
</ds:datastoreItem>
</file>

<file path=customXml/itemProps34.xml><?xml version="1.0" encoding="utf-8"?>
<ds:datastoreItem xmlns:ds="http://schemas.openxmlformats.org/officeDocument/2006/customXml" ds:itemID="{2E8F7358-F000-40CF-A6C1-E3700E9C0392}">
  <ds:schemaRefs/>
</ds:datastoreItem>
</file>

<file path=customXml/itemProps35.xml><?xml version="1.0" encoding="utf-8"?>
<ds:datastoreItem xmlns:ds="http://schemas.openxmlformats.org/officeDocument/2006/customXml" ds:itemID="{D33BBDAF-C276-448F-89CC-43AF4CEB5CC2}">
  <ds:schemaRefs/>
</ds:datastoreItem>
</file>

<file path=customXml/itemProps36.xml><?xml version="1.0" encoding="utf-8"?>
<ds:datastoreItem xmlns:ds="http://schemas.openxmlformats.org/officeDocument/2006/customXml" ds:itemID="{533CFA9D-EDBC-43B3-9A53-FF057F558976}">
  <ds:schemaRefs/>
</ds:datastoreItem>
</file>

<file path=customXml/itemProps37.xml><?xml version="1.0" encoding="utf-8"?>
<ds:datastoreItem xmlns:ds="http://schemas.openxmlformats.org/officeDocument/2006/customXml" ds:itemID="{34E44AF6-DDED-43B1-8908-478ABA62FDC4}">
  <ds:schemaRefs/>
</ds:datastoreItem>
</file>

<file path=customXml/itemProps38.xml><?xml version="1.0" encoding="utf-8"?>
<ds:datastoreItem xmlns:ds="http://schemas.openxmlformats.org/officeDocument/2006/customXml" ds:itemID="{170A2F1A-6015-4B8E-AA7B-9D010B778F3B}">
  <ds:schemaRefs/>
</ds:datastoreItem>
</file>

<file path=customXml/itemProps39.xml><?xml version="1.0" encoding="utf-8"?>
<ds:datastoreItem xmlns:ds="http://schemas.openxmlformats.org/officeDocument/2006/customXml" ds:itemID="{AA36DCF3-A12A-4904-B940-ED383C7442C3}">
  <ds:schemaRefs/>
</ds:datastoreItem>
</file>

<file path=customXml/itemProps4.xml><?xml version="1.0" encoding="utf-8"?>
<ds:datastoreItem xmlns:ds="http://schemas.openxmlformats.org/officeDocument/2006/customXml" ds:itemID="{24EF8FAB-552C-4D84-9128-59CE64183EB1}">
  <ds:schemaRefs/>
</ds:datastoreItem>
</file>

<file path=customXml/itemProps40.xml><?xml version="1.0" encoding="utf-8"?>
<ds:datastoreItem xmlns:ds="http://schemas.openxmlformats.org/officeDocument/2006/customXml" ds:itemID="{24B950FA-2BDF-4593-8B17-325E62A5B9EF}">
  <ds:schemaRefs/>
</ds:datastoreItem>
</file>

<file path=customXml/itemProps41.xml><?xml version="1.0" encoding="utf-8"?>
<ds:datastoreItem xmlns:ds="http://schemas.openxmlformats.org/officeDocument/2006/customXml" ds:itemID="{236184FE-2757-45ED-A012-4E4B1F8398A6}">
  <ds:schemaRefs/>
</ds:datastoreItem>
</file>

<file path=customXml/itemProps42.xml><?xml version="1.0" encoding="utf-8"?>
<ds:datastoreItem xmlns:ds="http://schemas.openxmlformats.org/officeDocument/2006/customXml" ds:itemID="{840D3932-2C9B-41FD-909F-395AC2105AC1}">
  <ds:schemaRefs/>
</ds:datastoreItem>
</file>

<file path=customXml/itemProps43.xml><?xml version="1.0" encoding="utf-8"?>
<ds:datastoreItem xmlns:ds="http://schemas.openxmlformats.org/officeDocument/2006/customXml" ds:itemID="{B27F640E-84DF-4F97-BC70-D045F1E6594F}">
  <ds:schemaRefs/>
</ds:datastoreItem>
</file>

<file path=customXml/itemProps44.xml><?xml version="1.0" encoding="utf-8"?>
<ds:datastoreItem xmlns:ds="http://schemas.openxmlformats.org/officeDocument/2006/customXml" ds:itemID="{ACD328CE-3349-4A1B-BE1A-1A9A4C91702F}">
  <ds:schemaRefs/>
</ds:datastoreItem>
</file>

<file path=customXml/itemProps45.xml><?xml version="1.0" encoding="utf-8"?>
<ds:datastoreItem xmlns:ds="http://schemas.openxmlformats.org/officeDocument/2006/customXml" ds:itemID="{B6928FFF-E591-435B-B012-81DF507F13B3}">
  <ds:schemaRefs/>
</ds:datastoreItem>
</file>

<file path=customXml/itemProps46.xml><?xml version="1.0" encoding="utf-8"?>
<ds:datastoreItem xmlns:ds="http://schemas.openxmlformats.org/officeDocument/2006/customXml" ds:itemID="{F2255DDC-1C6A-45F1-B8D8-966842A6E6E5}">
  <ds:schemaRefs/>
</ds:datastoreItem>
</file>

<file path=customXml/itemProps47.xml><?xml version="1.0" encoding="utf-8"?>
<ds:datastoreItem xmlns:ds="http://schemas.openxmlformats.org/officeDocument/2006/customXml" ds:itemID="{ED113E23-8000-4420-A951-4EE27454FEC7}">
  <ds:schemaRefs/>
</ds:datastoreItem>
</file>

<file path=customXml/itemProps48.xml><?xml version="1.0" encoding="utf-8"?>
<ds:datastoreItem xmlns:ds="http://schemas.openxmlformats.org/officeDocument/2006/customXml" ds:itemID="{5520ABA5-2D30-4F67-8F15-9E2D23892148}">
  <ds:schemaRefs/>
</ds:datastoreItem>
</file>

<file path=customXml/itemProps49.xml><?xml version="1.0" encoding="utf-8"?>
<ds:datastoreItem xmlns:ds="http://schemas.openxmlformats.org/officeDocument/2006/customXml" ds:itemID="{EAB520BC-C6EC-457E-8AB5-55DB67C86858}">
  <ds:schemaRefs/>
</ds:datastoreItem>
</file>

<file path=customXml/itemProps5.xml><?xml version="1.0" encoding="utf-8"?>
<ds:datastoreItem xmlns:ds="http://schemas.openxmlformats.org/officeDocument/2006/customXml" ds:itemID="{57A717E5-D4AF-42C1-ABB8-036A0B0A5696}">
  <ds:schemaRefs/>
</ds:datastoreItem>
</file>

<file path=customXml/itemProps50.xml><?xml version="1.0" encoding="utf-8"?>
<ds:datastoreItem xmlns:ds="http://schemas.openxmlformats.org/officeDocument/2006/customXml" ds:itemID="{13C45D11-FA3F-4B5C-9A11-92DC846DCCA4}">
  <ds:schemaRefs/>
</ds:datastoreItem>
</file>

<file path=customXml/itemProps51.xml><?xml version="1.0" encoding="utf-8"?>
<ds:datastoreItem xmlns:ds="http://schemas.openxmlformats.org/officeDocument/2006/customXml" ds:itemID="{16F5D1F9-114A-477A-8F0B-3E7112E4B502}">
  <ds:schemaRefs/>
</ds:datastoreItem>
</file>

<file path=customXml/itemProps52.xml><?xml version="1.0" encoding="utf-8"?>
<ds:datastoreItem xmlns:ds="http://schemas.openxmlformats.org/officeDocument/2006/customXml" ds:itemID="{5D14C527-CAF1-4AE3-9B78-72050E87EF2F}">
  <ds:schemaRefs/>
</ds:datastoreItem>
</file>

<file path=customXml/itemProps53.xml><?xml version="1.0" encoding="utf-8"?>
<ds:datastoreItem xmlns:ds="http://schemas.openxmlformats.org/officeDocument/2006/customXml" ds:itemID="{27DB5AB2-94FE-4871-A6A8-6ED14AB85BD1}">
  <ds:schemaRefs/>
</ds:datastoreItem>
</file>

<file path=customXml/itemProps54.xml><?xml version="1.0" encoding="utf-8"?>
<ds:datastoreItem xmlns:ds="http://schemas.openxmlformats.org/officeDocument/2006/customXml" ds:itemID="{6DE4D614-2876-4F57-8886-B40F14E1ACAA}">
  <ds:schemaRefs/>
</ds:datastoreItem>
</file>

<file path=customXml/itemProps55.xml><?xml version="1.0" encoding="utf-8"?>
<ds:datastoreItem xmlns:ds="http://schemas.openxmlformats.org/officeDocument/2006/customXml" ds:itemID="{D568F657-2B17-4F0D-8F58-BF22563C09ED}">
  <ds:schemaRefs/>
</ds:datastoreItem>
</file>

<file path=customXml/itemProps56.xml><?xml version="1.0" encoding="utf-8"?>
<ds:datastoreItem xmlns:ds="http://schemas.openxmlformats.org/officeDocument/2006/customXml" ds:itemID="{6C79E4F8-DCFB-483C-880A-AEEC6AAFC838}">
  <ds:schemaRefs/>
</ds:datastoreItem>
</file>

<file path=customXml/itemProps57.xml><?xml version="1.0" encoding="utf-8"?>
<ds:datastoreItem xmlns:ds="http://schemas.openxmlformats.org/officeDocument/2006/customXml" ds:itemID="{6BE88FAC-87D2-4DAE-AE61-390637DC4992}">
  <ds:schemaRefs/>
</ds:datastoreItem>
</file>

<file path=customXml/itemProps58.xml><?xml version="1.0" encoding="utf-8"?>
<ds:datastoreItem xmlns:ds="http://schemas.openxmlformats.org/officeDocument/2006/customXml" ds:itemID="{81D51C49-9451-4184-938E-45B6439F9790}">
  <ds:schemaRefs/>
</ds:datastoreItem>
</file>

<file path=customXml/itemProps59.xml><?xml version="1.0" encoding="utf-8"?>
<ds:datastoreItem xmlns:ds="http://schemas.openxmlformats.org/officeDocument/2006/customXml" ds:itemID="{5FA0E773-3901-4AAE-8072-FC8454D3A1A1}">
  <ds:schemaRefs/>
</ds:datastoreItem>
</file>

<file path=customXml/itemProps6.xml><?xml version="1.0" encoding="utf-8"?>
<ds:datastoreItem xmlns:ds="http://schemas.openxmlformats.org/officeDocument/2006/customXml" ds:itemID="{FE30FA87-9303-4EB0-98F5-0D9268FA7BF9}">
  <ds:schemaRefs/>
</ds:datastoreItem>
</file>

<file path=customXml/itemProps60.xml><?xml version="1.0" encoding="utf-8"?>
<ds:datastoreItem xmlns:ds="http://schemas.openxmlformats.org/officeDocument/2006/customXml" ds:itemID="{52D7B5B5-8BC7-4C19-A2FB-B66FC08158A7}">
  <ds:schemaRefs/>
</ds:datastoreItem>
</file>

<file path=customXml/itemProps61.xml><?xml version="1.0" encoding="utf-8"?>
<ds:datastoreItem xmlns:ds="http://schemas.openxmlformats.org/officeDocument/2006/customXml" ds:itemID="{80661B8B-A327-44F9-823B-4D9EE0B3EC78}">
  <ds:schemaRefs/>
</ds:datastoreItem>
</file>

<file path=customXml/itemProps62.xml><?xml version="1.0" encoding="utf-8"?>
<ds:datastoreItem xmlns:ds="http://schemas.openxmlformats.org/officeDocument/2006/customXml" ds:itemID="{97C576C7-4402-498A-9BB5-669A7D8C65D8}">
  <ds:schemaRefs/>
</ds:datastoreItem>
</file>

<file path=customXml/itemProps63.xml><?xml version="1.0" encoding="utf-8"?>
<ds:datastoreItem xmlns:ds="http://schemas.openxmlformats.org/officeDocument/2006/customXml" ds:itemID="{50DD3143-3D38-4A26-888C-FF2E544E1836}">
  <ds:schemaRefs/>
</ds:datastoreItem>
</file>

<file path=customXml/itemProps64.xml><?xml version="1.0" encoding="utf-8"?>
<ds:datastoreItem xmlns:ds="http://schemas.openxmlformats.org/officeDocument/2006/customXml" ds:itemID="{28B7A779-937A-403D-923B-928580A52194}">
  <ds:schemaRefs/>
</ds:datastoreItem>
</file>

<file path=customXml/itemProps65.xml><?xml version="1.0" encoding="utf-8"?>
<ds:datastoreItem xmlns:ds="http://schemas.openxmlformats.org/officeDocument/2006/customXml" ds:itemID="{9257AECC-D654-43B5-860B-E27C26FFEA22}">
  <ds:schemaRefs/>
</ds:datastoreItem>
</file>

<file path=customXml/itemProps66.xml><?xml version="1.0" encoding="utf-8"?>
<ds:datastoreItem xmlns:ds="http://schemas.openxmlformats.org/officeDocument/2006/customXml" ds:itemID="{897EF6F3-0DE1-402D-A9D3-1F14250611A7}">
  <ds:schemaRefs/>
</ds:datastoreItem>
</file>

<file path=customXml/itemProps67.xml><?xml version="1.0" encoding="utf-8"?>
<ds:datastoreItem xmlns:ds="http://schemas.openxmlformats.org/officeDocument/2006/customXml" ds:itemID="{5E0245FC-CAD8-43CA-855F-583B07790F7F}">
  <ds:schemaRefs/>
</ds:datastoreItem>
</file>

<file path=customXml/itemProps68.xml><?xml version="1.0" encoding="utf-8"?>
<ds:datastoreItem xmlns:ds="http://schemas.openxmlformats.org/officeDocument/2006/customXml" ds:itemID="{DF4E4A21-C82C-4F6E-B925-7C6C908DD360}">
  <ds:schemaRefs/>
</ds:datastoreItem>
</file>

<file path=customXml/itemProps69.xml><?xml version="1.0" encoding="utf-8"?>
<ds:datastoreItem xmlns:ds="http://schemas.openxmlformats.org/officeDocument/2006/customXml" ds:itemID="{10C6BF02-C0E0-41C9-85AB-FCF88D77332F}">
  <ds:schemaRefs/>
</ds:datastoreItem>
</file>

<file path=customXml/itemProps7.xml><?xml version="1.0" encoding="utf-8"?>
<ds:datastoreItem xmlns:ds="http://schemas.openxmlformats.org/officeDocument/2006/customXml" ds:itemID="{FD65EFC0-D5CC-495A-BEAC-44DE2EEB8B23}">
  <ds:schemaRefs/>
</ds:datastoreItem>
</file>

<file path=customXml/itemProps70.xml><?xml version="1.0" encoding="utf-8"?>
<ds:datastoreItem xmlns:ds="http://schemas.openxmlformats.org/officeDocument/2006/customXml" ds:itemID="{6E53C05F-74F6-4B98-B869-378851CB55B4}">
  <ds:schemaRefs/>
</ds:datastoreItem>
</file>

<file path=customXml/itemProps71.xml><?xml version="1.0" encoding="utf-8"?>
<ds:datastoreItem xmlns:ds="http://schemas.openxmlformats.org/officeDocument/2006/customXml" ds:itemID="{CB5335E2-F3A3-4F53-A903-A13B7BD346F9}">
  <ds:schemaRefs/>
</ds:datastoreItem>
</file>

<file path=customXml/itemProps72.xml><?xml version="1.0" encoding="utf-8"?>
<ds:datastoreItem xmlns:ds="http://schemas.openxmlformats.org/officeDocument/2006/customXml" ds:itemID="{EC3AAA10-BEB8-4151-8A8F-633312D3AFB4}">
  <ds:schemaRefs/>
</ds:datastoreItem>
</file>

<file path=customXml/itemProps73.xml><?xml version="1.0" encoding="utf-8"?>
<ds:datastoreItem xmlns:ds="http://schemas.openxmlformats.org/officeDocument/2006/customXml" ds:itemID="{C6DC9C05-9C92-4141-8279-7338D65F8DF4}">
  <ds:schemaRefs/>
</ds:datastoreItem>
</file>

<file path=customXml/itemProps74.xml><?xml version="1.0" encoding="utf-8"?>
<ds:datastoreItem xmlns:ds="http://schemas.openxmlformats.org/officeDocument/2006/customXml" ds:itemID="{AAC1555C-8605-4DC1-9110-A8FFA2F0AB2A}">
  <ds:schemaRefs/>
</ds:datastoreItem>
</file>

<file path=customXml/itemProps75.xml><?xml version="1.0" encoding="utf-8"?>
<ds:datastoreItem xmlns:ds="http://schemas.openxmlformats.org/officeDocument/2006/customXml" ds:itemID="{CCB1B7C7-1927-4D73-B51A-CDEB414EFDB3}">
  <ds:schemaRefs/>
</ds:datastoreItem>
</file>

<file path=customXml/itemProps76.xml><?xml version="1.0" encoding="utf-8"?>
<ds:datastoreItem xmlns:ds="http://schemas.openxmlformats.org/officeDocument/2006/customXml" ds:itemID="{50525DF6-BA9A-4BFE-86D1-7AC00BC1A8F5}">
  <ds:schemaRefs/>
</ds:datastoreItem>
</file>

<file path=customXml/itemProps77.xml><?xml version="1.0" encoding="utf-8"?>
<ds:datastoreItem xmlns:ds="http://schemas.openxmlformats.org/officeDocument/2006/customXml" ds:itemID="{033262F4-2EE9-46E8-838D-9E2FC59D1E73}">
  <ds:schemaRefs/>
</ds:datastoreItem>
</file>

<file path=customXml/itemProps78.xml><?xml version="1.0" encoding="utf-8"?>
<ds:datastoreItem xmlns:ds="http://schemas.openxmlformats.org/officeDocument/2006/customXml" ds:itemID="{0F67F6F0-73D6-450B-B077-6BC42F8FA040}">
  <ds:schemaRefs/>
</ds:datastoreItem>
</file>

<file path=customXml/itemProps79.xml><?xml version="1.0" encoding="utf-8"?>
<ds:datastoreItem xmlns:ds="http://schemas.openxmlformats.org/officeDocument/2006/customXml" ds:itemID="{41508E6F-B775-46EE-ADF2-0C687B3CF635}">
  <ds:schemaRefs/>
</ds:datastoreItem>
</file>

<file path=customXml/itemProps8.xml><?xml version="1.0" encoding="utf-8"?>
<ds:datastoreItem xmlns:ds="http://schemas.openxmlformats.org/officeDocument/2006/customXml" ds:itemID="{15CF3461-70D1-4B54-AFAB-DAFDA0A238CD}">
  <ds:schemaRefs/>
</ds:datastoreItem>
</file>

<file path=customXml/itemProps80.xml><?xml version="1.0" encoding="utf-8"?>
<ds:datastoreItem xmlns:ds="http://schemas.openxmlformats.org/officeDocument/2006/customXml" ds:itemID="{1BCB45D1-148A-436E-8365-259A13BC261D}">
  <ds:schemaRefs/>
</ds:datastoreItem>
</file>

<file path=customXml/itemProps81.xml><?xml version="1.0" encoding="utf-8"?>
<ds:datastoreItem xmlns:ds="http://schemas.openxmlformats.org/officeDocument/2006/customXml" ds:itemID="{D33A72CF-794F-4128-B2AF-27D8ABD52F85}">
  <ds:schemaRefs/>
</ds:datastoreItem>
</file>

<file path=customXml/itemProps82.xml><?xml version="1.0" encoding="utf-8"?>
<ds:datastoreItem xmlns:ds="http://schemas.openxmlformats.org/officeDocument/2006/customXml" ds:itemID="{9C8A1F8A-8CDB-4C26-97B3-A605C822B3F9}">
  <ds:schemaRefs/>
</ds:datastoreItem>
</file>

<file path=customXml/itemProps83.xml><?xml version="1.0" encoding="utf-8"?>
<ds:datastoreItem xmlns:ds="http://schemas.openxmlformats.org/officeDocument/2006/customXml" ds:itemID="{DD525BAA-E02E-4829-8AD4-88EF38DBB925}">
  <ds:schemaRefs/>
</ds:datastoreItem>
</file>

<file path=customXml/itemProps84.xml><?xml version="1.0" encoding="utf-8"?>
<ds:datastoreItem xmlns:ds="http://schemas.openxmlformats.org/officeDocument/2006/customXml" ds:itemID="{1666F4C2-68F5-4840-A44A-1A646C0925A1}">
  <ds:schemaRefs/>
</ds:datastoreItem>
</file>

<file path=customXml/itemProps85.xml><?xml version="1.0" encoding="utf-8"?>
<ds:datastoreItem xmlns:ds="http://schemas.openxmlformats.org/officeDocument/2006/customXml" ds:itemID="{3CF76FA4-D583-43D0-8586-5FD0D5D0BE04}">
  <ds:schemaRefs/>
</ds:datastoreItem>
</file>

<file path=customXml/itemProps86.xml><?xml version="1.0" encoding="utf-8"?>
<ds:datastoreItem xmlns:ds="http://schemas.openxmlformats.org/officeDocument/2006/customXml" ds:itemID="{43A985C3-15AA-48CB-A3A1-BFCB68B146F7}">
  <ds:schemaRefs/>
</ds:datastoreItem>
</file>

<file path=customXml/itemProps87.xml><?xml version="1.0" encoding="utf-8"?>
<ds:datastoreItem xmlns:ds="http://schemas.openxmlformats.org/officeDocument/2006/customXml" ds:itemID="{2D860978-D938-4691-894A-BD3216BB3966}">
  <ds:schemaRefs/>
</ds:datastoreItem>
</file>

<file path=customXml/itemProps88.xml><?xml version="1.0" encoding="utf-8"?>
<ds:datastoreItem xmlns:ds="http://schemas.openxmlformats.org/officeDocument/2006/customXml" ds:itemID="{4DF86E92-C53D-4F4F-84DD-2079EB012D94}">
  <ds:schemaRefs/>
</ds:datastoreItem>
</file>

<file path=customXml/itemProps89.xml><?xml version="1.0" encoding="utf-8"?>
<ds:datastoreItem xmlns:ds="http://schemas.openxmlformats.org/officeDocument/2006/customXml" ds:itemID="{5F5B67DC-10B3-44CC-A8FE-2C11ACCED1E3}">
  <ds:schemaRefs/>
</ds:datastoreItem>
</file>

<file path=customXml/itemProps9.xml><?xml version="1.0" encoding="utf-8"?>
<ds:datastoreItem xmlns:ds="http://schemas.openxmlformats.org/officeDocument/2006/customXml" ds:itemID="{E9BDB840-C7E3-471A-8419-A5589380F90D}">
  <ds:schemaRefs/>
</ds:datastoreItem>
</file>

<file path=customXml/itemProps90.xml><?xml version="1.0" encoding="utf-8"?>
<ds:datastoreItem xmlns:ds="http://schemas.openxmlformats.org/officeDocument/2006/customXml" ds:itemID="{18CA342A-C45C-42A3-98A5-9C4BC2E0CDA7}">
  <ds:schemaRefs/>
</ds:datastoreItem>
</file>

<file path=customXml/itemProps91.xml><?xml version="1.0" encoding="utf-8"?>
<ds:datastoreItem xmlns:ds="http://schemas.openxmlformats.org/officeDocument/2006/customXml" ds:itemID="{2D8220AB-0A56-4177-90B5-32D5269732B2}">
  <ds:schemaRefs/>
</ds:datastoreItem>
</file>

<file path=customXml/itemProps92.xml><?xml version="1.0" encoding="utf-8"?>
<ds:datastoreItem xmlns:ds="http://schemas.openxmlformats.org/officeDocument/2006/customXml" ds:itemID="{711B1597-1725-487C-8B59-B3DE8FD04F94}">
  <ds:schemaRefs/>
</ds:datastoreItem>
</file>

<file path=customXml/itemProps93.xml><?xml version="1.0" encoding="utf-8"?>
<ds:datastoreItem xmlns:ds="http://schemas.openxmlformats.org/officeDocument/2006/customXml" ds:itemID="{CB492AB0-C323-46C4-A660-1CBBF4372C24}">
  <ds:schemaRefs/>
</ds:datastoreItem>
</file>

<file path=customXml/itemProps94.xml><?xml version="1.0" encoding="utf-8"?>
<ds:datastoreItem xmlns:ds="http://schemas.openxmlformats.org/officeDocument/2006/customXml" ds:itemID="{ED94A356-97C2-4BE4-BB4F-08A5EC9023B2}">
  <ds:schemaRefs/>
</ds:datastoreItem>
</file>

<file path=customXml/itemProps95.xml><?xml version="1.0" encoding="utf-8"?>
<ds:datastoreItem xmlns:ds="http://schemas.openxmlformats.org/officeDocument/2006/customXml" ds:itemID="{B2CA72C4-3423-4C3D-BF58-54ADC74D49E5}">
  <ds:schemaRefs/>
</ds:datastoreItem>
</file>

<file path=customXml/itemProps96.xml><?xml version="1.0" encoding="utf-8"?>
<ds:datastoreItem xmlns:ds="http://schemas.openxmlformats.org/officeDocument/2006/customXml" ds:itemID="{B75856E8-3E09-43B3-9F4C-B9FACEB2E194}">
  <ds:schemaRefs/>
</ds:datastoreItem>
</file>

<file path=customXml/itemProps97.xml><?xml version="1.0" encoding="utf-8"?>
<ds:datastoreItem xmlns:ds="http://schemas.openxmlformats.org/officeDocument/2006/customXml" ds:itemID="{1C627201-B6AB-453A-82A5-EAA9D39648E9}">
  <ds:schemaRefs/>
</ds:datastoreItem>
</file>

<file path=customXml/itemProps98.xml><?xml version="1.0" encoding="utf-8"?>
<ds:datastoreItem xmlns:ds="http://schemas.openxmlformats.org/officeDocument/2006/customXml" ds:itemID="{B75856E8-3E09-43B3-9F4C-B9FACEB2E194}">
  <ds:schemaRefs/>
</ds:datastoreItem>
</file>

<file path=customXml/itemProps99.xml><?xml version="1.0" encoding="utf-8"?>
<ds:datastoreItem xmlns:ds="http://schemas.openxmlformats.org/officeDocument/2006/customXml" ds:itemID="{8DACC2DD-B645-48D8-8980-7D78B2C97BE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984</Words>
  <Application>Microsoft Office PowerPoint</Application>
  <PresentationFormat>Benutzerdefiniert</PresentationFormat>
  <Paragraphs>173</Paragraphs>
  <Slides>11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Symbol</vt:lpstr>
      <vt:lpstr>Wingdings</vt:lpstr>
      <vt:lpstr>Siemens 2017 – 16:9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2018-08-16_EnPC_Sales_Presentation_EN</dc:title>
  <dc:creator>Moser, Christina (DF CS LD OS)</dc:creator>
  <cp:lastModifiedBy>Geissler, Dominik (LDA CS PFM&amp;BD BD)</cp:lastModifiedBy>
  <cp:revision>382</cp:revision>
  <cp:lastPrinted>2018-04-11T10:32:05Z</cp:lastPrinted>
  <dcterms:created xsi:type="dcterms:W3CDTF">2006-04-07T10:01:45Z</dcterms:created>
  <dcterms:modified xsi:type="dcterms:W3CDTF">2020-02-20T10:52:40Z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October 2016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1.3</vt:lpwstr>
  </property>
  <property fmtid="{D5CDD505-2E9C-101B-9397-08002B2CF9AE}" pid="6" name="Document Confidentiality">
    <vt:lpwstr>Restricted</vt:lpwstr>
  </property>
  <property fmtid="{D5CDD505-2E9C-101B-9397-08002B2CF9AE}" pid="7" name="_AdHocReviewCycleID">
    <vt:i4>1339887604</vt:i4>
  </property>
  <property fmtid="{D5CDD505-2E9C-101B-9397-08002B2CF9AE}" pid="8" name="_NewReviewCycle">
    <vt:lpwstr/>
  </property>
  <property fmtid="{D5CDD505-2E9C-101B-9397-08002B2CF9AE}" pid="9" name="_EmailSubject">
    <vt:lpwstr>Folien Remote Service: Bilder und Info</vt:lpwstr>
  </property>
  <property fmtid="{D5CDD505-2E9C-101B-9397-08002B2CF9AE}" pid="10" name="_AuthorEmail">
    <vt:lpwstr>Andreas.Muenkel@siemens.com</vt:lpwstr>
  </property>
  <property fmtid="{D5CDD505-2E9C-101B-9397-08002B2CF9AE}" pid="11" name="_AuthorEmailDisplayName">
    <vt:lpwstr>Muenkel, Andreas (DF CS SD EH 2 6)</vt:lpwstr>
  </property>
  <property fmtid="{D5CDD505-2E9C-101B-9397-08002B2CF9AE}" pid="12" name="_PreviousAdHocReviewCycleID">
    <vt:i4>-1026792888</vt:i4>
  </property>
</Properties>
</file>